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9" r:id="rId3"/>
    <p:sldId id="259" r:id="rId4"/>
    <p:sldId id="272" r:id="rId5"/>
    <p:sldId id="274" r:id="rId6"/>
    <p:sldId id="275" r:id="rId7"/>
    <p:sldId id="276" r:id="rId8"/>
    <p:sldId id="277" r:id="rId9"/>
    <p:sldId id="270" r:id="rId10"/>
    <p:sldId id="266" r:id="rId11"/>
    <p:sldId id="261" r:id="rId12"/>
    <p:sldId id="262" r:id="rId13"/>
    <p:sldId id="267" r:id="rId14"/>
    <p:sldId id="265" r:id="rId15"/>
    <p:sldId id="264" r:id="rId16"/>
    <p:sldId id="268" r:id="rId17"/>
    <p:sldId id="278"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6" d="100"/>
          <a:sy n="66" d="100"/>
        </p:scale>
        <p:origin x="32"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3.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png"/><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slideMaster" Target="../slideMasters/slideMaster1.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5" Type="http://schemas.openxmlformats.org/officeDocument/2006/relationships/slideMaster" Target="../slideMasters/slideMaster1.xml"/><Relationship Id="rId4" Type="http://schemas.openxmlformats.org/officeDocument/2006/relationships/tags" Target="../tags/tag46.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Master" Target="../slideMasters/slideMaster1.xml"/><Relationship Id="rId5" Type="http://schemas.openxmlformats.org/officeDocument/2006/relationships/tags" Target="../tags/tag51.xml"/><Relationship Id="rId4" Type="http://schemas.openxmlformats.org/officeDocument/2006/relationships/tags" Target="../tags/tag50.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 Id="rId5" Type="http://schemas.openxmlformats.org/officeDocument/2006/relationships/slideMaster" Target="../slideMasters/slideMaster1.xml"/><Relationship Id="rId4" Type="http://schemas.openxmlformats.org/officeDocument/2006/relationships/tags" Target="../tags/tag55.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slideMaster" Target="../slideMasters/slideMaster1.xml"/><Relationship Id="rId5" Type="http://schemas.openxmlformats.org/officeDocument/2006/relationships/tags" Target="../tags/tag60.xml"/><Relationship Id="rId4" Type="http://schemas.openxmlformats.org/officeDocument/2006/relationships/tags" Target="../tags/tag59.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slideMaster" Target="../slideMasters/slideMaster1.xml"/><Relationship Id="rId5" Type="http://schemas.openxmlformats.org/officeDocument/2006/relationships/tags" Target="../tags/tag65.xml"/><Relationship Id="rId4" Type="http://schemas.openxmlformats.org/officeDocument/2006/relationships/tags" Target="../tags/tag64.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slideMaster" Target="../slideMasters/slideMaster1.xml"/><Relationship Id="rId5" Type="http://schemas.openxmlformats.org/officeDocument/2006/relationships/tags" Target="../tags/tag70.xml"/><Relationship Id="rId4" Type="http://schemas.openxmlformats.org/officeDocument/2006/relationships/tags" Target="../tags/tag69.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74.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ags" Target="../tags/tag14.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6.xml"/><Relationship Id="rId1" Type="http://schemas.openxmlformats.org/officeDocument/2006/relationships/tags" Target="../tags/tag75.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8.xml"/><Relationship Id="rId1" Type="http://schemas.openxmlformats.org/officeDocument/2006/relationships/tags" Target="../tags/tag77.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8.xml"/><Relationship Id="rId7"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9"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slideMaster" Target="../slideMasters/slideMaster1.xml"/><Relationship Id="rId4" Type="http://schemas.openxmlformats.org/officeDocument/2006/relationships/tags" Target="../tags/tag35.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0233358" y="485435"/>
            <a:ext cx="1653211" cy="529027"/>
          </a:xfrm>
          <a:prstGeom prst="rect">
            <a:avLst/>
          </a:prstGeom>
        </p:spPr>
      </p:pic>
      <p:sp>
        <p:nvSpPr>
          <p:cNvPr id="2" name="Title 1"/>
          <p:cNvSpPr>
            <a:spLocks noGrp="1"/>
          </p:cNvSpPr>
          <p:nvPr>
            <p:ph type="ctrTitle" hasCustomPrompt="1"/>
            <p:custDataLst>
              <p:tags r:id="rId2"/>
            </p:custDataLst>
          </p:nvPr>
        </p:nvSpPr>
        <p:spPr>
          <a:xfrm>
            <a:off x="609600" y="1895641"/>
            <a:ext cx="10972800" cy="1177506"/>
          </a:xfrm>
        </p:spPr>
        <p:txBody>
          <a:bodyPr anchor="b">
            <a:normAutofit/>
          </a:bodyPr>
          <a:lstStyle>
            <a:lvl1pPr algn="l">
              <a:defRPr sz="3600" baseline="0"/>
            </a:lvl1pPr>
          </a:lstStyle>
          <a:p>
            <a:r>
              <a:rPr lang="en-US" dirty="0"/>
              <a:t>Click to Add a Title</a:t>
            </a:r>
          </a:p>
        </p:txBody>
      </p:sp>
      <p:sp>
        <p:nvSpPr>
          <p:cNvPr id="3" name="Subtitle 2"/>
          <p:cNvSpPr>
            <a:spLocks noGrp="1"/>
          </p:cNvSpPr>
          <p:nvPr>
            <p:ph type="subTitle" idx="1" hasCustomPrompt="1"/>
            <p:custDataLst>
              <p:tags r:id="rId3"/>
            </p:custDataLst>
          </p:nvPr>
        </p:nvSpPr>
        <p:spPr>
          <a:xfrm>
            <a:off x="609600" y="3094852"/>
            <a:ext cx="10963923" cy="917516"/>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a Subtitle</a:t>
            </a:r>
          </a:p>
        </p:txBody>
      </p:sp>
      <p:pic>
        <p:nvPicPr>
          <p:cNvPr id="5" name="Picture 4"/>
          <p:cNvPicPr>
            <a:picLocks noChangeAspect="1"/>
          </p:cNvPicPr>
          <p:nvPr>
            <p:custDataLst>
              <p:tags r:id="rId4"/>
            </p:custDataLst>
          </p:nvPr>
        </p:nvPicPr>
        <p:blipFill>
          <a:blip r:embed="rId7"/>
          <a:stretch>
            <a:fillRect/>
          </a:stretch>
        </p:blipFill>
        <p:spPr>
          <a:xfrm>
            <a:off x="0" y="4753502"/>
            <a:ext cx="12188952" cy="210449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3945">
          <p15:clr>
            <a:srgbClr val="5ACBF0"/>
          </p15:clr>
        </p15:guide>
        <p15:guide id="4" orient="horz" pos="3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ntent Subtitle">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endParaRPr lang="en-US" dirty="0"/>
          </a:p>
        </p:txBody>
      </p:sp>
      <p:sp>
        <p:nvSpPr>
          <p:cNvPr id="5" name="Content Placeholder 4"/>
          <p:cNvSpPr>
            <a:spLocks noGrp="1"/>
          </p:cNvSpPr>
          <p:nvPr>
            <p:ph sz="quarter" idx="11" hasCustomPrompt="1"/>
            <p:custDataLst>
              <p:tags r:id="rId2"/>
            </p:custDataLst>
          </p:nvPr>
        </p:nvSpPr>
        <p:spPr>
          <a:xfrm>
            <a:off x="609600" y="1414730"/>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2" hasCustomPrompt="1"/>
            <p:custDataLst>
              <p:tags r:id="rId3"/>
            </p:custDataLst>
          </p:nvPr>
        </p:nvSpPr>
        <p:spPr>
          <a:xfrm>
            <a:off x="6197600" y="1414730"/>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hasCustomPrompt="1"/>
            <p:custDataLst>
              <p:tags r:id="rId4"/>
            </p:custDataLst>
          </p:nvPr>
        </p:nvSpPr>
        <p:spPr>
          <a:xfrm>
            <a:off x="609600" y="3965268"/>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14" hasCustomPrompt="1"/>
            <p:custDataLst>
              <p:tags r:id="rId5"/>
            </p:custDataLst>
          </p:nvPr>
        </p:nvSpPr>
        <p:spPr>
          <a:xfrm>
            <a:off x="6197600" y="3965268"/>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6"/>
          <p:cNvSpPr>
            <a:spLocks noGrp="1"/>
          </p:cNvSpPr>
          <p:nvPr>
            <p:ph type="body" sz="quarter" idx="15" hasCustomPrompt="1"/>
            <p:custDataLst>
              <p:tags r:id="rId6"/>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4003">
          <p15:clr>
            <a:srgbClr val="5ACBF0"/>
          </p15:clr>
        </p15:guide>
        <p15:guide id="5" orient="horz" pos="52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Gray Bar">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0" y="1311214"/>
            <a:ext cx="12192000" cy="50932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609600" y="68332"/>
            <a:ext cx="11582400" cy="1143000"/>
          </a:xfrm>
        </p:spPr>
        <p:txBody>
          <a:bodyPr/>
          <a:lstStyle>
            <a:lvl1pPr>
              <a:defRPr/>
            </a:lvl1pPr>
          </a:lstStyle>
          <a:p>
            <a:r>
              <a:rPr lang="en-US" dirty="0"/>
              <a:t>Click to Add a Title</a:t>
            </a:r>
          </a:p>
        </p:txBody>
      </p:sp>
      <p:sp>
        <p:nvSpPr>
          <p:cNvPr id="5" name="Content Placeholder 8"/>
          <p:cNvSpPr>
            <a:spLocks noGrp="1"/>
          </p:cNvSpPr>
          <p:nvPr>
            <p:ph sz="quarter" idx="10" hasCustomPrompt="1"/>
            <p:custDataLst>
              <p:tags r:id="rId3"/>
            </p:custDataLst>
          </p:nvPr>
        </p:nvSpPr>
        <p:spPr>
          <a:xfrm>
            <a:off x="609600" y="1417319"/>
            <a:ext cx="10972800" cy="4846320"/>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custDataLst>
              <p:tags r:id="rId4"/>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5">
          <p15:clr>
            <a:srgbClr val="5ACBF0"/>
          </p15:clr>
        </p15:guide>
        <p15:guide id="5" orient="horz" pos="52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Gray">
    <p:bg>
      <p:bgRef idx="1001">
        <a:schemeClr val="bg1"/>
      </p:bgRef>
    </p:bg>
    <p:spTree>
      <p:nvGrpSpPr>
        <p:cNvPr id="1" name=""/>
        <p:cNvGrpSpPr/>
        <p:nvPr/>
      </p:nvGrpSpPr>
      <p:grpSpPr>
        <a:xfrm>
          <a:off x="0" y="0"/>
          <a:ext cx="0" cy="0"/>
          <a:chOff x="0" y="0"/>
          <a:chExt cx="0" cy="0"/>
        </a:xfrm>
      </p:grpSpPr>
      <p:sp>
        <p:nvSpPr>
          <p:cNvPr id="7" name="Rectangle 6"/>
          <p:cNvSpPr/>
          <p:nvPr>
            <p:custDataLst>
              <p:tags r:id="rId1"/>
            </p:custDataLst>
          </p:nvPr>
        </p:nvSpPr>
        <p:spPr bwMode="ltGray">
          <a:xfrm>
            <a:off x="0" y="1311214"/>
            <a:ext cx="12192000" cy="50932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custDataLst>
              <p:tags r:id="rId2"/>
            </p:custDataLst>
          </p:nvPr>
        </p:nvSpPr>
        <p:spPr/>
        <p:txBody>
          <a:bodyPr/>
          <a:lstStyle/>
          <a:p>
            <a:r>
              <a:rPr lang="en-US" dirty="0"/>
              <a:t>Click to Add a Title</a:t>
            </a:r>
          </a:p>
        </p:txBody>
      </p:sp>
      <p:sp>
        <p:nvSpPr>
          <p:cNvPr id="3" name="Content Placeholder 2"/>
          <p:cNvSpPr>
            <a:spLocks noGrp="1"/>
          </p:cNvSpPr>
          <p:nvPr>
            <p:ph sz="half" idx="1" hasCustomPrompt="1"/>
            <p:custDataLst>
              <p:tags r:id="rId3"/>
            </p:custDataLst>
          </p:nvPr>
        </p:nvSpPr>
        <p:spPr>
          <a:xfrm>
            <a:off x="609600" y="1417320"/>
            <a:ext cx="5384800" cy="4846320"/>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custDataLst>
              <p:tags r:id="rId4"/>
            </p:custDataLst>
          </p:nvPr>
        </p:nvSpPr>
        <p:spPr>
          <a:xfrm>
            <a:off x="6197600" y="1417320"/>
            <a:ext cx="5384800" cy="4846320"/>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custDataLst>
              <p:tags r:id="rId5"/>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5">
          <p15:clr>
            <a:srgbClr val="5ACBF0"/>
          </p15:clr>
        </p15:guide>
        <p15:guide id="5" orient="horz" pos="52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alf Gray">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p>
            <a:r>
              <a:rPr lang="en-US" dirty="0"/>
              <a:t>Click to Add a Title</a:t>
            </a:r>
          </a:p>
        </p:txBody>
      </p:sp>
      <p:sp>
        <p:nvSpPr>
          <p:cNvPr id="4" name="Text Placeholder 6"/>
          <p:cNvSpPr>
            <a:spLocks noGrp="1"/>
          </p:cNvSpPr>
          <p:nvPr>
            <p:ph type="body" sz="quarter" idx="12" hasCustomPrompt="1"/>
            <p:custDataLst>
              <p:tags r:id="rId2"/>
            </p:custDataLst>
          </p:nvPr>
        </p:nvSpPr>
        <p:spPr>
          <a:xfrm>
            <a:off x="609600" y="838200"/>
            <a:ext cx="11582400" cy="457200"/>
          </a:xfrm>
        </p:spPr>
        <p:txBody>
          <a:bodyPr/>
          <a:lstStyle>
            <a:lvl1pPr marL="0" indent="0">
              <a:buNone/>
              <a:defRPr sz="2000" i="1"/>
            </a:lvl1pPr>
          </a:lstStyle>
          <a:p>
            <a:pPr lvl="0"/>
            <a:r>
              <a:rPr lang="en-US" dirty="0"/>
              <a:t>Click to Add a Subtitle</a:t>
            </a:r>
          </a:p>
        </p:txBody>
      </p:sp>
      <p:sp>
        <p:nvSpPr>
          <p:cNvPr id="7" name="Rectangle 6"/>
          <p:cNvSpPr/>
          <p:nvPr>
            <p:custDataLst>
              <p:tags r:id="rId3"/>
            </p:custDataLst>
          </p:nvPr>
        </p:nvSpPr>
        <p:spPr bwMode="ltGray">
          <a:xfrm>
            <a:off x="0" y="3959188"/>
            <a:ext cx="12192000" cy="24416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Content Placeholder 7"/>
          <p:cNvSpPr>
            <a:spLocks noGrp="1"/>
          </p:cNvSpPr>
          <p:nvPr>
            <p:ph sz="quarter" idx="13" hasCustomPrompt="1"/>
            <p:custDataLst>
              <p:tags r:id="rId4"/>
            </p:custDataLst>
          </p:nvPr>
        </p:nvSpPr>
        <p:spPr>
          <a:xfrm>
            <a:off x="609599" y="1417320"/>
            <a:ext cx="10972800" cy="4846320"/>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p:txBody>
      </p:sp>
    </p:spTree>
  </p:cSld>
  <p:clrMapOvr>
    <a:masterClrMapping/>
  </p:clrMapOvr>
  <p:extLst mod="1">
    <p:ext uri="{DCECCB84-F9BA-43D5-87BE-67443E8EF086}">
      <p15:sldGuideLst xmlns:p15="http://schemas.microsoft.com/office/powerpoint/2012/main">
        <p15:guide id="1" orient="horz" pos="528">
          <p15:clr>
            <a:srgbClr val="5ACBF0"/>
          </p15:clr>
        </p15:guide>
        <p15:guide id="2" orient="horz" pos="888">
          <p15:clr>
            <a:srgbClr val="5ACBF0"/>
          </p15:clr>
        </p15:guide>
        <p15:guide id="3" orient="horz" pos="3948">
          <p15:clr>
            <a:srgbClr val="5ACBF0"/>
          </p15:clr>
        </p15:guide>
        <p15:guide id="4" pos="384">
          <p15:clr>
            <a:srgbClr val="5ACBF0"/>
          </p15:clr>
        </p15:guide>
        <p15:guide id="5" pos="72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Gray Bar_1">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3197523" y="0"/>
            <a:ext cx="8994476"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3519488" y="57150"/>
            <a:ext cx="8672511" cy="1143000"/>
          </a:xfrm>
        </p:spPr>
        <p:txBody>
          <a:bodyPr/>
          <a:lstStyle>
            <a:lvl1pPr algn="l">
              <a:defRPr/>
            </a:lvl1pPr>
          </a:lstStyle>
          <a:p>
            <a:r>
              <a:rPr lang="en-US" dirty="0"/>
              <a:t>Click to Add a Title</a:t>
            </a:r>
          </a:p>
        </p:txBody>
      </p:sp>
      <p:sp>
        <p:nvSpPr>
          <p:cNvPr id="5" name="Content Placeholder 5"/>
          <p:cNvSpPr>
            <a:spLocks noGrp="1"/>
          </p:cNvSpPr>
          <p:nvPr>
            <p:ph sz="quarter" idx="10" hasCustomPrompt="1"/>
            <p:custDataLst>
              <p:tags r:id="rId3"/>
            </p:custDataLst>
          </p:nvPr>
        </p:nvSpPr>
        <p:spPr>
          <a:xfrm>
            <a:off x="322054" y="370937"/>
            <a:ext cx="2587924" cy="5877463"/>
          </a:xfrm>
        </p:spPr>
        <p:txBody>
          <a:bodyPr/>
          <a:lstStyle>
            <a:lvl1pPr marL="0" indent="0">
              <a:buFontTx/>
              <a:buNone/>
              <a:defRPr sz="2000"/>
            </a:lvl1pPr>
            <a:lvl2pPr>
              <a:buFontTx/>
              <a:buNone/>
              <a:defRPr/>
            </a:lvl2pPr>
            <a:lvl3pPr>
              <a:buFontTx/>
              <a:buNone/>
              <a:defRPr/>
            </a:lvl3pPr>
          </a:lstStyle>
          <a:p>
            <a:pPr lvl="0"/>
            <a:r>
              <a:rPr lang="en-US" dirty="0"/>
              <a:t>Click to add text or choose an icon below to insert other content</a:t>
            </a:r>
          </a:p>
        </p:txBody>
      </p:sp>
      <p:sp>
        <p:nvSpPr>
          <p:cNvPr id="6" name="Content Placeholder 7"/>
          <p:cNvSpPr>
            <a:spLocks noGrp="1"/>
          </p:cNvSpPr>
          <p:nvPr>
            <p:ph sz="quarter" idx="11" hasCustomPrompt="1"/>
            <p:custDataLst>
              <p:tags r:id="rId4"/>
            </p:custDataLst>
          </p:nvPr>
        </p:nvSpPr>
        <p:spPr>
          <a:xfrm>
            <a:off x="3519578" y="1414463"/>
            <a:ext cx="8367623" cy="4846320"/>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p:txBody>
      </p:sp>
      <p:sp>
        <p:nvSpPr>
          <p:cNvPr id="7" name="Text Placeholder 6"/>
          <p:cNvSpPr>
            <a:spLocks noGrp="1"/>
          </p:cNvSpPr>
          <p:nvPr>
            <p:ph type="body" sz="quarter" idx="12" hasCustomPrompt="1"/>
            <p:custDataLst>
              <p:tags r:id="rId5"/>
            </p:custDataLst>
          </p:nvPr>
        </p:nvSpPr>
        <p:spPr>
          <a:xfrm>
            <a:off x="3519488" y="838200"/>
            <a:ext cx="8672511"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pos="2217">
          <p15:clr>
            <a:srgbClr val="5ACBF0"/>
          </p15:clr>
        </p15:guide>
        <p15:guide id="2" pos="7488">
          <p15:clr>
            <a:srgbClr val="5ACBF0"/>
          </p15:clr>
        </p15:guide>
        <p15:guide id="3" orient="horz" pos="528">
          <p15:clr>
            <a:srgbClr val="5ACBF0"/>
          </p15:clr>
        </p15:guide>
        <p15:guide id="4" orient="horz" pos="888">
          <p15:clr>
            <a:srgbClr val="5ACBF0"/>
          </p15:clr>
        </p15:guide>
        <p15:guide id="5" orient="horz" pos="3945">
          <p15:clr>
            <a:srgbClr val="5ACBF0"/>
          </p15:clr>
        </p15:guide>
        <p15:guide id="6" orient="horz" pos="233">
          <p15:clr>
            <a:srgbClr val="5ACBF0"/>
          </p15:clr>
        </p15:guide>
        <p15:guide id="7" pos="203">
          <p15:clr>
            <a:srgbClr val="5ACBF0"/>
          </p15:clr>
        </p15:guide>
        <p15:guide id="8" pos="183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ntent Gray Bar_2">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8534400" y="0"/>
            <a:ext cx="3657600"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609600" y="65776"/>
            <a:ext cx="7620000" cy="1143000"/>
          </a:xfrm>
        </p:spPr>
        <p:txBody>
          <a:bodyPr/>
          <a:lstStyle>
            <a:lvl1pPr algn="l">
              <a:defRPr/>
            </a:lvl1pPr>
          </a:lstStyle>
          <a:p>
            <a:r>
              <a:rPr lang="en-US" dirty="0"/>
              <a:t>Click to Add a Title</a:t>
            </a:r>
          </a:p>
        </p:txBody>
      </p:sp>
      <p:sp>
        <p:nvSpPr>
          <p:cNvPr id="5" name="Content Placeholder 5"/>
          <p:cNvSpPr>
            <a:spLocks noGrp="1"/>
          </p:cNvSpPr>
          <p:nvPr>
            <p:ph sz="quarter" idx="10" hasCustomPrompt="1"/>
            <p:custDataLst>
              <p:tags r:id="rId3"/>
            </p:custDataLst>
          </p:nvPr>
        </p:nvSpPr>
        <p:spPr>
          <a:xfrm>
            <a:off x="609600" y="1414462"/>
            <a:ext cx="7620000" cy="4846637"/>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p:txBody>
      </p:sp>
      <p:sp>
        <p:nvSpPr>
          <p:cNvPr id="6" name="Content Placeholder 7"/>
          <p:cNvSpPr>
            <a:spLocks noGrp="1"/>
          </p:cNvSpPr>
          <p:nvPr>
            <p:ph sz="quarter" idx="11" hasCustomPrompt="1"/>
            <p:custDataLst>
              <p:tags r:id="rId4"/>
            </p:custDataLst>
          </p:nvPr>
        </p:nvSpPr>
        <p:spPr>
          <a:xfrm>
            <a:off x="8737600" y="228600"/>
            <a:ext cx="3251200" cy="6019800"/>
          </a:xfrm>
        </p:spPr>
        <p:txBody>
          <a:bodyPr/>
          <a:lstStyle>
            <a:lvl1pPr marL="0" indent="0">
              <a:buNone/>
              <a:defRPr sz="2000"/>
            </a:lvl1pPr>
            <a:lvl2pPr marL="0" indent="0">
              <a:buNone/>
              <a:defRPr/>
            </a:lvl2pPr>
            <a:lvl3pPr marL="0" indent="0">
              <a:buNone/>
              <a:defRPr/>
            </a:lvl3pPr>
          </a:lstStyle>
          <a:p>
            <a:pPr lvl="0"/>
            <a:r>
              <a:rPr lang="en-US" dirty="0"/>
              <a:t>Click to add text or choose an icon below to insert other content</a:t>
            </a:r>
          </a:p>
        </p:txBody>
      </p:sp>
      <p:sp>
        <p:nvSpPr>
          <p:cNvPr id="7" name="Text Placeholder 6"/>
          <p:cNvSpPr>
            <a:spLocks noGrp="1"/>
          </p:cNvSpPr>
          <p:nvPr>
            <p:ph type="body" sz="quarter" idx="12" hasCustomPrompt="1"/>
            <p:custDataLst>
              <p:tags r:id="rId5"/>
            </p:custDataLst>
          </p:nvPr>
        </p:nvSpPr>
        <p:spPr>
          <a:xfrm>
            <a:off x="609601" y="838200"/>
            <a:ext cx="7625751"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pos="384">
          <p15:clr>
            <a:srgbClr val="5ACBF0"/>
          </p15:clr>
        </p15:guide>
        <p15:guide id="2" pos="5184">
          <p15:clr>
            <a:srgbClr val="5ACBF0"/>
          </p15:clr>
        </p15:guide>
        <p15:guide id="3" orient="horz" pos="3944">
          <p15:clr>
            <a:srgbClr val="5ACBF0"/>
          </p15:clr>
        </p15:guide>
        <p15:guide id="4" orient="horz" pos="888">
          <p15:clr>
            <a:srgbClr val="5ACBF0"/>
          </p15:clr>
        </p15:guide>
        <p15:guide id="5" orient="horz" pos="528">
          <p15:clr>
            <a:srgbClr val="5ACBF0"/>
          </p15:clr>
        </p15:guide>
        <p15:guide id="6" orient="horz" pos="144">
          <p15:clr>
            <a:srgbClr val="5ACBF0"/>
          </p15:clr>
        </p15:guide>
        <p15:guide id="7" pos="5503">
          <p15:clr>
            <a:srgbClr val="5ACBF0"/>
          </p15:clr>
        </p15:guide>
        <p15:guide id="8" pos="75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ntent Left Gray Bar">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0" y="0"/>
            <a:ext cx="4145280"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4449234" y="65776"/>
            <a:ext cx="7742767" cy="1143000"/>
          </a:xfrm>
        </p:spPr>
        <p:txBody>
          <a:bodyPr/>
          <a:lstStyle>
            <a:lvl1pPr algn="l">
              <a:defRPr/>
            </a:lvl1pPr>
          </a:lstStyle>
          <a:p>
            <a:r>
              <a:rPr lang="en-US" dirty="0"/>
              <a:t>Click to Add a Title</a:t>
            </a:r>
          </a:p>
        </p:txBody>
      </p:sp>
      <p:sp>
        <p:nvSpPr>
          <p:cNvPr id="5" name="Content Placeholder 5"/>
          <p:cNvSpPr>
            <a:spLocks noGrp="1"/>
          </p:cNvSpPr>
          <p:nvPr>
            <p:ph sz="quarter" idx="10" hasCustomPrompt="1"/>
            <p:custDataLst>
              <p:tags r:id="rId3"/>
            </p:custDataLst>
          </p:nvPr>
        </p:nvSpPr>
        <p:spPr>
          <a:xfrm>
            <a:off x="4449233" y="1414463"/>
            <a:ext cx="7437120" cy="4846637"/>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p:txBody>
      </p:sp>
      <p:sp>
        <p:nvSpPr>
          <p:cNvPr id="6" name="Content Placeholder 7"/>
          <p:cNvSpPr>
            <a:spLocks noGrp="1"/>
          </p:cNvSpPr>
          <p:nvPr>
            <p:ph sz="quarter" idx="11" hasCustomPrompt="1"/>
            <p:custDataLst>
              <p:tags r:id="rId4"/>
            </p:custDataLst>
          </p:nvPr>
        </p:nvSpPr>
        <p:spPr>
          <a:xfrm>
            <a:off x="274320" y="228600"/>
            <a:ext cx="3596640" cy="6019800"/>
          </a:xfrm>
        </p:spPr>
        <p:txBody>
          <a:bodyPr/>
          <a:lstStyle>
            <a:lvl1pPr marL="233363" indent="-233363">
              <a:buFont typeface="Arial" pitchFamily="34" charset="0"/>
              <a:buChar char="•"/>
              <a:defRPr sz="2000"/>
            </a:lvl1pPr>
            <a:lvl2pPr marL="457200" indent="-227013">
              <a:buFont typeface="Arial" pitchFamily="34" charset="0"/>
              <a:buChar char="–"/>
              <a:defRPr sz="1800" baseline="0"/>
            </a:lvl2pPr>
            <a:lvl3pPr marL="690563" indent="-236538">
              <a:buFont typeface="Arial" pitchFamily="34" charset="0"/>
              <a:buChar char="–"/>
              <a:tabLst>
                <a:tab pos="690563" algn="l"/>
              </a:tabLst>
              <a:defRPr sz="1600" baseline="0"/>
            </a:lvl3pPr>
          </a:lstStyle>
          <a:p>
            <a:pPr lvl="0"/>
            <a:r>
              <a:rPr lang="en-US" dirty="0"/>
              <a:t>Click to add text or choose an icon below to insert other content</a:t>
            </a:r>
          </a:p>
          <a:p>
            <a:pPr lvl="1"/>
            <a:r>
              <a:rPr lang="en-US" dirty="0"/>
              <a:t>Second level</a:t>
            </a:r>
          </a:p>
          <a:p>
            <a:pPr lvl="2"/>
            <a:r>
              <a:rPr lang="en-US" dirty="0"/>
              <a:t>Third level</a:t>
            </a:r>
          </a:p>
        </p:txBody>
      </p:sp>
      <p:sp>
        <p:nvSpPr>
          <p:cNvPr id="7" name="Text Placeholder 6"/>
          <p:cNvSpPr>
            <a:spLocks noGrp="1"/>
          </p:cNvSpPr>
          <p:nvPr>
            <p:ph type="body" sz="quarter" idx="12" hasCustomPrompt="1"/>
            <p:custDataLst>
              <p:tags r:id="rId5"/>
            </p:custDataLst>
          </p:nvPr>
        </p:nvSpPr>
        <p:spPr>
          <a:xfrm>
            <a:off x="4449234" y="838200"/>
            <a:ext cx="7742767"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orient="horz" pos="528">
          <p15:clr>
            <a:srgbClr val="5ACBF0"/>
          </p15:clr>
        </p15:guide>
        <p15:guide id="2" orient="horz" pos="888">
          <p15:clr>
            <a:srgbClr val="5ACBF0"/>
          </p15:clr>
        </p15:guide>
        <p15:guide id="3" orient="horz" pos="3944">
          <p15:clr>
            <a:srgbClr val="5ACBF0"/>
          </p15:clr>
        </p15:guide>
        <p15:guide id="4" pos="173">
          <p15:clr>
            <a:srgbClr val="5ACBF0"/>
          </p15:clr>
        </p15:guide>
        <p15:guide id="5" pos="2441">
          <p15:clr>
            <a:srgbClr val="5ACBF0"/>
          </p15:clr>
        </p15:guide>
        <p15:guide id="6" pos="7488">
          <p15:clr>
            <a:srgbClr val="5ACBF0"/>
          </p15:clr>
        </p15:guide>
        <p15:guide id="7" pos="280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pic>
        <p:nvPicPr>
          <p:cNvPr id="7" name="Picture 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0233358" y="485435"/>
            <a:ext cx="1653211" cy="529027"/>
          </a:xfrm>
          <a:prstGeom prst="rect">
            <a:avLst/>
          </a:prstGeom>
        </p:spPr>
      </p:pic>
      <p:sp>
        <p:nvSpPr>
          <p:cNvPr id="8" name="TextBox 7"/>
          <p:cNvSpPr txBox="1"/>
          <p:nvPr>
            <p:custDataLst>
              <p:tags r:id="rId2"/>
            </p:custDataLst>
          </p:nvPr>
        </p:nvSpPr>
        <p:spPr>
          <a:xfrm>
            <a:off x="1360968" y="2558734"/>
            <a:ext cx="4363427" cy="923330"/>
          </a:xfrm>
          <a:prstGeom prst="rect">
            <a:avLst/>
          </a:prstGeom>
          <a:noFill/>
        </p:spPr>
        <p:txBody>
          <a:bodyPr wrap="square" rtlCol="0">
            <a:spAutoFit/>
          </a:bodyPr>
          <a:lstStyle/>
          <a:p>
            <a:r>
              <a:rPr lang="en-US" sz="5400" b="1" dirty="0"/>
              <a:t>Thank You</a:t>
            </a:r>
          </a:p>
        </p:txBody>
      </p:sp>
      <p:pic>
        <p:nvPicPr>
          <p:cNvPr id="6" name="Picture 5"/>
          <p:cNvPicPr>
            <a:picLocks noChangeAspect="1"/>
          </p:cNvPicPr>
          <p:nvPr>
            <p:custDataLst>
              <p:tags r:id="rId3"/>
            </p:custDataLst>
          </p:nvPr>
        </p:nvPicPr>
        <p:blipFill>
          <a:blip r:embed="rId6"/>
          <a:stretch>
            <a:fillRect/>
          </a:stretch>
        </p:blipFill>
        <p:spPr>
          <a:xfrm>
            <a:off x="0" y="4753502"/>
            <a:ext cx="12188952" cy="2104498"/>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End logo">
    <p:spTree>
      <p:nvGrpSpPr>
        <p:cNvPr id="1" name=""/>
        <p:cNvGrpSpPr/>
        <p:nvPr/>
      </p:nvGrpSpPr>
      <p:grpSpPr>
        <a:xfrm>
          <a:off x="0" y="0"/>
          <a:ext cx="0" cy="0"/>
          <a:chOff x="0" y="0"/>
          <a:chExt cx="0" cy="0"/>
        </a:xfrm>
      </p:grpSpPr>
      <p:pic>
        <p:nvPicPr>
          <p:cNvPr id="6" name="Picture 5"/>
          <p:cNvPicPr>
            <a:picLocks noChangeAspect="1"/>
          </p:cNvPicPr>
          <p:nvPr>
            <p:custDataLst>
              <p:tags r:id="rId1"/>
            </p:custDataLst>
          </p:nvPr>
        </p:nvPicPr>
        <p:blipFill>
          <a:blip r:embed="rId3">
            <a:extLst>
              <a:ext uri="{28A0092B-C50C-407E-A947-70E740481C1C}">
                <a14:useLocalDpi xmlns:a14="http://schemas.microsoft.com/office/drawing/2010/main"/>
              </a:ext>
            </a:extLst>
          </a:blip>
          <a:stretch>
            <a:fillRect/>
          </a:stretch>
        </p:blipFill>
        <p:spPr>
          <a:xfrm>
            <a:off x="4267351" y="2843832"/>
            <a:ext cx="3657298" cy="117033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lvl1pPr>
              <a:defRPr/>
            </a:lvl1pPr>
          </a:lstStyle>
          <a:p>
            <a:r>
              <a:rPr lang="en-US" dirty="0"/>
              <a:t>Click to Add a Title</a:t>
            </a:r>
          </a:p>
        </p:txBody>
      </p:sp>
      <p:sp>
        <p:nvSpPr>
          <p:cNvPr id="3" name="Content Placeholder 2"/>
          <p:cNvSpPr>
            <a:spLocks noGrp="1"/>
          </p:cNvSpPr>
          <p:nvPr>
            <p:ph idx="1" hasCustomPrompt="1"/>
            <p:custDataLst>
              <p:tags r:id="rId2"/>
            </p:custDataLst>
          </p:nvPr>
        </p:nvSpPr>
        <p:spPr/>
        <p:txBody>
          <a:bodyPr/>
          <a:lstStyle>
            <a:lvl1pPr>
              <a:defRPr/>
            </a:lvl1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3">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endParaRPr lang="en-US" dirty="0"/>
          </a:p>
        </p:txBody>
      </p:sp>
      <p:sp>
        <p:nvSpPr>
          <p:cNvPr id="3" name="Vertical Text Placeholder 2"/>
          <p:cNvSpPr>
            <a:spLocks noGrp="1"/>
          </p:cNvSpPr>
          <p:nvPr>
            <p:ph type="body" orient="vert" idx="1"/>
            <p:custDataLst>
              <p:tags r:id="rId2"/>
            </p:custDataLst>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custDataLst>
              <p:tags r:id="rId1"/>
            </p:custDataLst>
          </p:nvPr>
        </p:nvSpPr>
        <p:spPr>
          <a:xfrm>
            <a:off x="9770300" y="365125"/>
            <a:ext cx="1813687" cy="5897566"/>
          </a:xfrm>
        </p:spPr>
        <p:txBody>
          <a:bodyPr vert="eaVert"/>
          <a:lstStyle/>
          <a:p>
            <a:r>
              <a:rPr lang="en-US"/>
              <a:t>Click to edit Master title style</a:t>
            </a:r>
            <a:endParaRPr lang="en-US" dirty="0"/>
          </a:p>
        </p:txBody>
      </p:sp>
      <p:sp>
        <p:nvSpPr>
          <p:cNvPr id="3" name="Vertical Text Placeholder 2"/>
          <p:cNvSpPr>
            <a:spLocks noGrp="1"/>
          </p:cNvSpPr>
          <p:nvPr>
            <p:ph type="body" orient="vert" idx="1"/>
            <p:custDataLst>
              <p:tags r:id="rId2"/>
            </p:custDataLst>
          </p:nvPr>
        </p:nvSpPr>
        <p:spPr>
          <a:xfrm>
            <a:off x="609601" y="365125"/>
            <a:ext cx="9022914" cy="589756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ynopsys Title Slide">
    <p:spTree>
      <p:nvGrpSpPr>
        <p:cNvPr id="1" name=""/>
        <p:cNvGrpSpPr/>
        <p:nvPr/>
      </p:nvGrpSpPr>
      <p:grpSpPr>
        <a:xfrm>
          <a:off x="0" y="0"/>
          <a:ext cx="0" cy="0"/>
          <a:chOff x="0" y="0"/>
          <a:chExt cx="0" cy="0"/>
        </a:xfrm>
      </p:grpSpPr>
      <p:pic>
        <p:nvPicPr>
          <p:cNvPr id="12" name="Picture 1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0233358" y="485435"/>
            <a:ext cx="1653211" cy="529027"/>
          </a:xfrm>
          <a:prstGeom prst="rect">
            <a:avLst/>
          </a:prstGeom>
        </p:spPr>
      </p:pic>
      <p:sp>
        <p:nvSpPr>
          <p:cNvPr id="8" name="Text Placeholder 15"/>
          <p:cNvSpPr>
            <a:spLocks noGrp="1"/>
          </p:cNvSpPr>
          <p:nvPr>
            <p:ph type="body" sz="quarter" idx="10" hasCustomPrompt="1"/>
            <p:custDataLst>
              <p:tags r:id="rId2"/>
            </p:custDataLst>
          </p:nvPr>
        </p:nvSpPr>
        <p:spPr>
          <a:xfrm>
            <a:off x="609600" y="4108495"/>
            <a:ext cx="10962523" cy="731520"/>
          </a:xfrm>
        </p:spPr>
        <p:txBody>
          <a:bodyPr anchor="b"/>
          <a:lstStyle>
            <a:lvl1pPr marL="0" indent="0" algn="l">
              <a:buNone/>
              <a:defRPr sz="2000" baseline="0">
                <a:solidFill>
                  <a:schemeClr val="tx1"/>
                </a:solidFill>
                <a:effectLs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rPr lang="en-US" dirty="0"/>
              <a:t>Presenter’s Name</a:t>
            </a:r>
          </a:p>
        </p:txBody>
      </p:sp>
      <p:sp>
        <p:nvSpPr>
          <p:cNvPr id="9" name="Text Placeholder 18"/>
          <p:cNvSpPr>
            <a:spLocks noGrp="1"/>
          </p:cNvSpPr>
          <p:nvPr>
            <p:ph type="body" sz="quarter" idx="11" hasCustomPrompt="1"/>
            <p:custDataLst>
              <p:tags r:id="rId3"/>
            </p:custDataLst>
          </p:nvPr>
        </p:nvSpPr>
        <p:spPr>
          <a:xfrm>
            <a:off x="609600" y="4861720"/>
            <a:ext cx="4876800" cy="396815"/>
          </a:xfrm>
        </p:spPr>
        <p:txBody>
          <a:bodyPr anchor="b"/>
          <a:lstStyle>
            <a:lvl1pPr algn="l">
              <a:buNone/>
              <a:defRPr sz="1800">
                <a:solidFill>
                  <a:schemeClr val="tx1"/>
                </a:solidFill>
                <a:effectLst/>
              </a:defRPr>
            </a:lvl1pPr>
          </a:lstStyle>
          <a:p>
            <a:pPr lvl="0"/>
            <a:r>
              <a:rPr lang="en-US" dirty="0"/>
              <a:t>Date</a:t>
            </a:r>
          </a:p>
        </p:txBody>
      </p:sp>
      <p:sp>
        <p:nvSpPr>
          <p:cNvPr id="21" name="Subtitle 2"/>
          <p:cNvSpPr>
            <a:spLocks noGrp="1"/>
          </p:cNvSpPr>
          <p:nvPr>
            <p:ph type="subTitle" idx="1" hasCustomPrompt="1"/>
            <p:custDataLst>
              <p:tags r:id="rId4"/>
            </p:custDataLst>
          </p:nvPr>
        </p:nvSpPr>
        <p:spPr>
          <a:xfrm>
            <a:off x="609600" y="3094851"/>
            <a:ext cx="10963923" cy="917516"/>
          </a:xfrm>
        </p:spPr>
        <p:txBody>
          <a:bodyPr/>
          <a:lstStyle>
            <a:lvl1pPr marL="0" indent="0" algn="l">
              <a:buNone/>
              <a:defRPr sz="2800" b="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a Subtitle</a:t>
            </a:r>
          </a:p>
        </p:txBody>
      </p:sp>
      <p:sp>
        <p:nvSpPr>
          <p:cNvPr id="22" name="Title 1"/>
          <p:cNvSpPr>
            <a:spLocks noGrp="1"/>
          </p:cNvSpPr>
          <p:nvPr>
            <p:ph type="ctrTitle" hasCustomPrompt="1"/>
            <p:custDataLst>
              <p:tags r:id="rId5"/>
            </p:custDataLst>
          </p:nvPr>
        </p:nvSpPr>
        <p:spPr>
          <a:xfrm>
            <a:off x="609600" y="1895641"/>
            <a:ext cx="10972800" cy="1177506"/>
          </a:xfrm>
        </p:spPr>
        <p:txBody>
          <a:bodyPr anchor="b">
            <a:noAutofit/>
          </a:bodyPr>
          <a:lstStyle>
            <a:lvl1pPr algn="l">
              <a:defRPr sz="3600">
                <a:solidFill>
                  <a:schemeClr val="tx1"/>
                </a:solidFill>
                <a:effectLst/>
              </a:defRPr>
            </a:lvl1pPr>
          </a:lstStyle>
          <a:p>
            <a:r>
              <a:rPr lang="en-US" dirty="0"/>
              <a:t>Click to Add a Title</a:t>
            </a:r>
          </a:p>
        </p:txBody>
      </p:sp>
      <p:pic>
        <p:nvPicPr>
          <p:cNvPr id="11" name="Picture 10"/>
          <p:cNvPicPr>
            <a:picLocks noChangeAspect="1"/>
          </p:cNvPicPr>
          <p:nvPr>
            <p:custDataLst>
              <p:tags r:id="rId6"/>
            </p:custDataLst>
          </p:nvPr>
        </p:nvPicPr>
        <p:blipFill>
          <a:blip r:embed="rId9"/>
          <a:stretch>
            <a:fillRect/>
          </a:stretch>
        </p:blipFill>
        <p:spPr>
          <a:xfrm>
            <a:off x="0" y="4753502"/>
            <a:ext cx="12188952" cy="2104498"/>
          </a:xfrm>
          <a:prstGeom prst="rect">
            <a:avLst/>
          </a:prstGeom>
        </p:spPr>
      </p:pic>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Legal Disclosure NDA">
    <p:spTree>
      <p:nvGrpSpPr>
        <p:cNvPr id="1" name=""/>
        <p:cNvGrpSpPr/>
        <p:nvPr/>
      </p:nvGrpSpPr>
      <p:grpSpPr>
        <a:xfrm>
          <a:off x="0" y="0"/>
          <a:ext cx="0" cy="0"/>
          <a:chOff x="0" y="0"/>
          <a:chExt cx="0" cy="0"/>
        </a:xfrm>
      </p:grpSpPr>
      <p:sp>
        <p:nvSpPr>
          <p:cNvPr id="2" name="Content Placeholder 2"/>
          <p:cNvSpPr>
            <a:spLocks noGrp="1"/>
          </p:cNvSpPr>
          <p:nvPr>
            <p:custDataLst>
              <p:tags r:id="rId1"/>
            </p:custDataLst>
          </p:nvPr>
        </p:nvSpPr>
        <p:spPr>
          <a:xfrm>
            <a:off x="609600" y="609601"/>
            <a:ext cx="10972800" cy="4525963"/>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027113"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buNone/>
            </a:pPr>
            <a:r>
              <a:rPr lang="en-US" b="1" dirty="0"/>
              <a:t>CONFIDENTIAL INFORMATION</a:t>
            </a:r>
          </a:p>
          <a:p>
            <a:pPr marL="0" indent="0">
              <a:buNone/>
            </a:pPr>
            <a:r>
              <a:rPr lang="en-US" dirty="0"/>
              <a:t>The following material is confidential information of Synopsys and is being disclosed to you pursuant to a non-disclosure agreement between you or your employer and Synopsys. The material being disclosed may only be used as permitted under such non-disclosure agreement. </a:t>
            </a:r>
          </a:p>
          <a:p>
            <a:pPr>
              <a:buNone/>
            </a:pPr>
            <a:r>
              <a:rPr lang="en-US" dirty="0"/>
              <a:t> </a:t>
            </a:r>
          </a:p>
          <a:p>
            <a:pPr>
              <a:buNone/>
            </a:pPr>
            <a:r>
              <a:rPr lang="en-US" b="1" dirty="0"/>
              <a:t>IMPORTANT NOTICE</a:t>
            </a:r>
          </a:p>
          <a:p>
            <a:pPr marL="0" indent="0">
              <a:buNone/>
            </a:pPr>
            <a:r>
              <a:rPr lang="en-US" dirty="0"/>
              <a:t>In the event information in this presentation reflects Synopsys’ future plans, such plans are as of the date of this presentation and are subject to change. Synopsys is not obligated to develop the software with the features and functionality discussed in these materials. In any event, Synopsys’ products may be offered and purchased only pursuant to an authorized quote and purchase order or a mutually agreed upon written contract.  </a:t>
            </a:r>
          </a:p>
          <a:p>
            <a:pPr>
              <a:buNone/>
            </a:pPr>
            <a:endParaRPr lang="en-US" dirty="0"/>
          </a:p>
        </p:txBody>
      </p:sp>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3945">
          <p15:clr>
            <a:srgbClr val="5ACBF0"/>
          </p15:clr>
        </p15:guide>
        <p15:guide id="4" orient="horz" pos="3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a:xfrm>
            <a:off x="609600" y="68574"/>
            <a:ext cx="11582400" cy="1143000"/>
          </a:xfrm>
        </p:spPr>
        <p:txBody>
          <a:bodyPr/>
          <a:lstStyle/>
          <a:p>
            <a:r>
              <a:rPr lang="en-US" dirty="0"/>
              <a:t>Click to Add a Title</a:t>
            </a:r>
          </a:p>
        </p:txBody>
      </p:sp>
      <p:sp>
        <p:nvSpPr>
          <p:cNvPr id="3" name="Content Placeholder 2"/>
          <p:cNvSpPr>
            <a:spLocks noGrp="1"/>
          </p:cNvSpPr>
          <p:nvPr>
            <p:ph idx="1" hasCustomPrompt="1"/>
            <p:custDataLst>
              <p:tags r:id="rId2"/>
            </p:custDataLst>
          </p:nvPr>
        </p:nvSpPr>
        <p:spPr>
          <a:xfrm>
            <a:off x="609600" y="1414463"/>
            <a:ext cx="10972800" cy="4848225"/>
          </a:xfrm>
        </p:spPr>
        <p:txBody>
          <a:bodyPr vert="horz" lIns="91440" tIns="45720" rIns="91440" bIns="45720" rtlCol="0">
            <a:noAutofit/>
          </a:bodyPr>
          <a:lstStyle>
            <a:lvl1pPr>
              <a:defRPr baseline="0"/>
            </a:lvl1pPr>
            <a:lvl2pPr>
              <a:defRPr/>
            </a:lvl2pPr>
            <a:lvl3pPr>
              <a:defRPr/>
            </a:lvl3pPr>
            <a:lvl4pPr>
              <a:defRPr/>
            </a:lvl4pPr>
            <a:lvl5pPr>
              <a:defRPr/>
            </a:lvl5pPr>
            <a:lvl6pPr>
              <a:defRPr/>
            </a:lvl6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2" hasCustomPrompt="1"/>
            <p:custDataLst>
              <p:tags r:id="rId3"/>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7">
          <p15:clr>
            <a:srgbClr val="5ACBF0"/>
          </p15:clr>
        </p15:guide>
        <p15:guide id="5" orient="horz" pos="52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3" name="Picture 2"/>
          <p:cNvPicPr>
            <a:picLocks noChangeAspect="1"/>
          </p:cNvPicPr>
          <p:nvPr>
            <p:custDataLst>
              <p:tags r:id="rId1"/>
            </p:custDataLst>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tretch>
            <a:fillRect/>
          </a:stretch>
        </p:blipFill>
        <p:spPr bwMode="invGray">
          <a:xfrm>
            <a:off x="-9" y="1215389"/>
            <a:ext cx="12192357" cy="1295438"/>
          </a:xfrm>
          <a:prstGeom prst="rect">
            <a:avLst/>
          </a:prstGeom>
        </p:spPr>
      </p:pic>
      <p:sp>
        <p:nvSpPr>
          <p:cNvPr id="2" name="Title 1"/>
          <p:cNvSpPr>
            <a:spLocks noGrp="1"/>
          </p:cNvSpPr>
          <p:nvPr>
            <p:ph type="title"/>
            <p:custDataLst>
              <p:tags r:id="rId2"/>
            </p:custDataLst>
          </p:nvPr>
        </p:nvSpPr>
        <p:spPr>
          <a:xfrm>
            <a:off x="609600" y="1295400"/>
            <a:ext cx="11582400" cy="1143000"/>
          </a:xfrm>
        </p:spPr>
        <p:txBody>
          <a:bodyPr/>
          <a:lstStyle>
            <a:lvl1pPr>
              <a:defRPr>
                <a:solidFill>
                  <a:srgbClr val="FFFFFF"/>
                </a:solidFill>
                <a:effectLst>
                  <a:outerShdw blurRad="38100" dist="38100" dir="2700000" algn="tl">
                    <a:srgbClr val="000000">
                      <a:alpha val="43137"/>
                    </a:srgbClr>
                  </a:outerShdw>
                </a:effectLst>
              </a:defRPr>
            </a:lvl1pPr>
          </a:lstStyle>
          <a:p>
            <a:r>
              <a:rPr lang="en-US"/>
              <a:t>Click to edit Master title style</a:t>
            </a:r>
            <a:endParaRPr lang="en-US" dirty="0"/>
          </a:p>
        </p:txBody>
      </p:sp>
      <p:sp>
        <p:nvSpPr>
          <p:cNvPr id="7" name="Text Placeholder 6"/>
          <p:cNvSpPr>
            <a:spLocks noGrp="1"/>
          </p:cNvSpPr>
          <p:nvPr>
            <p:ph type="body" sz="quarter" idx="10" hasCustomPrompt="1"/>
            <p:custDataLst>
              <p:tags r:id="rId3"/>
            </p:custDataLst>
          </p:nvPr>
        </p:nvSpPr>
        <p:spPr>
          <a:xfrm>
            <a:off x="1524000" y="2688610"/>
            <a:ext cx="10058400" cy="3559791"/>
          </a:xfrm>
        </p:spPr>
        <p:txBody>
          <a:bodyPr/>
          <a:lstStyle>
            <a:lvl1pPr>
              <a:spcBef>
                <a:spcPts val="1867"/>
              </a:spcBef>
              <a:spcAft>
                <a:spcPts val="0"/>
              </a:spcAft>
              <a:buFontTx/>
              <a:buNone/>
              <a:defRPr baseline="0"/>
            </a:lvl1pPr>
            <a:lvl2pPr>
              <a:buFontTx/>
              <a:buNone/>
              <a:defRPr/>
            </a:lvl2pPr>
            <a:lvl3pPr>
              <a:buFontTx/>
              <a:buNone/>
              <a:defRPr/>
            </a:lvl3pPr>
            <a:lvl4pPr>
              <a:buFontTx/>
              <a:buNone/>
              <a:defRPr/>
            </a:lvl4pPr>
            <a:lvl5pPr>
              <a:buFontTx/>
              <a:buNone/>
              <a:defRPr/>
            </a:lvl5pPr>
          </a:lstStyle>
          <a:p>
            <a:pPr lvl="0"/>
            <a:r>
              <a:rPr lang="en-US" dirty="0"/>
              <a:t>Click to add agenda topics --- no bullets here</a:t>
            </a:r>
          </a:p>
        </p:txBody>
      </p:sp>
    </p:spTree>
  </p:cSld>
  <p:clrMapOvr>
    <a:masterClrMapping/>
  </p:clrMapOvr>
  <p:extLst mod="1">
    <p:ext uri="{DCECCB84-F9BA-43D5-87BE-67443E8EF086}">
      <p15:sldGuideLst xmlns:p15="http://schemas.microsoft.com/office/powerpoint/2012/main">
        <p15:guide id="1" orient="horz" pos="1693">
          <p15:clr>
            <a:srgbClr val="5ACBF0"/>
          </p15:clr>
        </p15:guide>
        <p15:guide id="2" pos="960">
          <p15:clr>
            <a:srgbClr val="5ACBF0"/>
          </p15:clr>
        </p15:guide>
        <p15:guide id="3" pos="7296">
          <p15:clr>
            <a:srgbClr val="5ACBF0"/>
          </p15:clr>
        </p15:guide>
        <p15:guide id="4" orient="horz" pos="394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p:cNvPicPr>
            <a:picLocks noChangeAspect="1"/>
          </p:cNvPicPr>
          <p:nvPr>
            <p:custDataLst>
              <p:tags r:id="rId1"/>
            </p:custDataLst>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tretch>
            <a:fillRect/>
          </a:stretch>
        </p:blipFill>
        <p:spPr bwMode="invGray">
          <a:xfrm>
            <a:off x="-1" y="2021760"/>
            <a:ext cx="12192005" cy="2540001"/>
          </a:xfrm>
          <a:prstGeom prst="rect">
            <a:avLst/>
          </a:prstGeom>
        </p:spPr>
      </p:pic>
      <p:sp>
        <p:nvSpPr>
          <p:cNvPr id="2" name="Title 1"/>
          <p:cNvSpPr>
            <a:spLocks noGrp="1"/>
          </p:cNvSpPr>
          <p:nvPr>
            <p:ph type="title" hasCustomPrompt="1"/>
            <p:custDataLst>
              <p:tags r:id="rId2"/>
            </p:custDataLst>
          </p:nvPr>
        </p:nvSpPr>
        <p:spPr>
          <a:xfrm>
            <a:off x="609601" y="2010333"/>
            <a:ext cx="10384465" cy="1253863"/>
          </a:xfrm>
        </p:spPr>
        <p:txBody>
          <a:bodyPr anchor="b">
            <a:normAutofit/>
          </a:bodyPr>
          <a:lstStyle>
            <a:lvl1pPr>
              <a:defRPr sz="3400">
                <a:solidFill>
                  <a:srgbClr val="FFFFFF"/>
                </a:solidFill>
                <a:effectLst>
                  <a:outerShdw blurRad="38100" dist="38100" dir="2700000" algn="tl">
                    <a:srgbClr val="000000">
                      <a:alpha val="43137"/>
                    </a:srgbClr>
                  </a:outerShdw>
                </a:effectLst>
              </a:defRPr>
            </a:lvl1pPr>
          </a:lstStyle>
          <a:p>
            <a:r>
              <a:rPr lang="en-US" dirty="0"/>
              <a:t>Click to Add a Title – Transition Slide</a:t>
            </a:r>
          </a:p>
        </p:txBody>
      </p:sp>
      <p:sp>
        <p:nvSpPr>
          <p:cNvPr id="3" name="Text Placeholder 2"/>
          <p:cNvSpPr>
            <a:spLocks noGrp="1"/>
          </p:cNvSpPr>
          <p:nvPr>
            <p:ph type="body" idx="1"/>
            <p:custDataLst>
              <p:tags r:id="rId3"/>
            </p:custDataLst>
          </p:nvPr>
        </p:nvSpPr>
        <p:spPr>
          <a:xfrm>
            <a:off x="609601" y="3430818"/>
            <a:ext cx="10384465" cy="1119515"/>
          </a:xfrm>
        </p:spPr>
        <p:txBody>
          <a:bodyPr/>
          <a:lstStyle>
            <a:lvl1pPr marL="0" indent="0">
              <a:buNone/>
              <a:defRPr sz="2400" i="1">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cSld>
  <p:clrMapOvr>
    <a:masterClrMapping/>
  </p:clrMapOvr>
  <p:extLst mod="1">
    <p:ext uri="{DCECCB84-F9BA-43D5-87BE-67443E8EF086}">
      <p15:sldGuideLst xmlns:p15="http://schemas.microsoft.com/office/powerpoint/2012/main">
        <p15:guide id="1" pos="384">
          <p15:clr>
            <a:srgbClr val="5ACBF0"/>
          </p15:clr>
        </p15:guide>
        <p15:guide id="2" pos="693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ntent Sub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p>
            <a:r>
              <a:rPr lang="en-US" dirty="0"/>
              <a:t>Click to Add a Title</a:t>
            </a:r>
          </a:p>
        </p:txBody>
      </p:sp>
      <p:sp>
        <p:nvSpPr>
          <p:cNvPr id="3" name="Content Placeholder 2"/>
          <p:cNvSpPr>
            <a:spLocks noGrp="1"/>
          </p:cNvSpPr>
          <p:nvPr>
            <p:ph sz="half" idx="1" hasCustomPrompt="1"/>
            <p:custDataLst>
              <p:tags r:id="rId2"/>
            </p:custDataLst>
          </p:nvPr>
        </p:nvSpPr>
        <p:spPr>
          <a:xfrm>
            <a:off x="609600" y="1414463"/>
            <a:ext cx="5384800" cy="4848225"/>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custDataLst>
              <p:tags r:id="rId3"/>
            </p:custDataLst>
          </p:nvPr>
        </p:nvSpPr>
        <p:spPr>
          <a:xfrm>
            <a:off x="6197600" y="1414463"/>
            <a:ext cx="5384800" cy="4848225"/>
          </a:xfrm>
        </p:spPr>
        <p:txBody>
          <a:bodyPr vert="horz" lIns="91440" tIns="45720" rIns="91440" bIns="45720" rtlCol="0">
            <a:noAutofit/>
          </a:bodyPr>
          <a:lstStyle>
            <a:lvl1pPr>
              <a:defRPr/>
            </a:lvl1pPr>
            <a:lvl2pPr>
              <a:defRPr/>
            </a:lvl2pPr>
            <a:lvl3pPr>
              <a:defRPr/>
            </a:lvl3pPr>
            <a:lvl4pPr>
              <a:defRPr baseline="0"/>
            </a:lvl4pPr>
            <a:lvl5pPr>
              <a:defRPr baseline="0"/>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custDataLst>
              <p:tags r:id="rId4"/>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5">
          <p15:clr>
            <a:srgbClr val="5ACBF0"/>
          </p15:clr>
        </p15:guide>
        <p15:guide id="5" orient="horz" pos="5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4.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ags" Target="../tags/tag7.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2.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1.xml"/><Relationship Id="rId28" Type="http://schemas.openxmlformats.org/officeDocument/2006/relationships/tags" Target="../tags/tag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 Id="rId27" Type="http://schemas.openxmlformats.org/officeDocument/2006/relationships/tags" Target="../tags/tag5.xml"/><Relationship Id="rId30" Type="http://schemas.openxmlformats.org/officeDocument/2006/relationships/tags" Target="../tags/tag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custDataLst>
              <p:tags r:id="rId23"/>
            </p:custDataLst>
          </p:nvPr>
        </p:nvSpPr>
        <p:spPr>
          <a:xfrm>
            <a:off x="609600" y="68574"/>
            <a:ext cx="11581896"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custDataLst>
              <p:tags r:id="rId24"/>
            </p:custDataLst>
          </p:nvPr>
        </p:nvSpPr>
        <p:spPr>
          <a:xfrm>
            <a:off x="609600" y="1414463"/>
            <a:ext cx="10972800" cy="484822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pic>
        <p:nvPicPr>
          <p:cNvPr id="7" name="Picture 6"/>
          <p:cNvPicPr>
            <a:picLocks noChangeAspect="1"/>
          </p:cNvPicPr>
          <p:nvPr>
            <p:custDataLst>
              <p:tags r:id="rId25"/>
            </p:custDataLst>
          </p:nvPr>
        </p:nvPicPr>
        <p:blipFill>
          <a:blip r:embed="rId32"/>
          <a:stretch>
            <a:fillRect/>
          </a:stretch>
        </p:blipFill>
        <p:spPr>
          <a:xfrm>
            <a:off x="11101153" y="6542971"/>
            <a:ext cx="881902" cy="217536"/>
          </a:xfrm>
          <a:prstGeom prst="rect">
            <a:avLst/>
          </a:prstGeom>
        </p:spPr>
      </p:pic>
      <p:sp>
        <p:nvSpPr>
          <p:cNvPr id="8" name="TextBox 7"/>
          <p:cNvSpPr txBox="1"/>
          <p:nvPr>
            <p:custDataLst>
              <p:tags r:id="rId26"/>
            </p:custDataLst>
          </p:nvPr>
        </p:nvSpPr>
        <p:spPr>
          <a:xfrm>
            <a:off x="163812" y="6516189"/>
            <a:ext cx="3759200" cy="230832"/>
          </a:xfrm>
          <a:prstGeom prst="rect">
            <a:avLst/>
          </a:prstGeom>
          <a:noFill/>
        </p:spPr>
        <p:txBody>
          <a:bodyPr wrap="square" rtlCol="0">
            <a:spAutoFit/>
          </a:bodyPr>
          <a:lstStyle/>
          <a:p>
            <a:r>
              <a:rPr lang="en-US" sz="900" dirty="0">
                <a:solidFill>
                  <a:schemeClr val="tx1">
                    <a:lumMod val="50000"/>
                    <a:lumOff val="50000"/>
                  </a:schemeClr>
                </a:solidFill>
              </a:rPr>
              <a:t>© 2017 Synopsys, Inc. </a:t>
            </a:r>
          </a:p>
        </p:txBody>
      </p:sp>
      <p:sp>
        <p:nvSpPr>
          <p:cNvPr id="9" name="TextBox 8"/>
          <p:cNvSpPr txBox="1"/>
          <p:nvPr>
            <p:custDataLst>
              <p:tags r:id="rId27"/>
            </p:custDataLst>
          </p:nvPr>
        </p:nvSpPr>
        <p:spPr>
          <a:xfrm>
            <a:off x="1157671" y="6516189"/>
            <a:ext cx="853440" cy="230832"/>
          </a:xfrm>
          <a:prstGeom prst="rect">
            <a:avLst/>
          </a:prstGeom>
          <a:noFill/>
        </p:spPr>
        <p:txBody>
          <a:bodyPr wrap="square" rtlCol="0">
            <a:spAutoFit/>
          </a:bodyPr>
          <a:lstStyle/>
          <a:p>
            <a:pPr algn="ctr"/>
            <a:fld id="{CAE2347F-76BC-4690-80B5-B24BA0EA7B0A}" type="slidenum">
              <a:rPr lang="en-US" sz="900" dirty="0">
                <a:solidFill>
                  <a:schemeClr val="tx1">
                    <a:lumMod val="50000"/>
                    <a:lumOff val="50000"/>
                  </a:schemeClr>
                </a:solidFill>
              </a:rPr>
              <a:pPr algn="ctr"/>
              <a:t>‹#›</a:t>
            </a:fld>
            <a:endParaRPr lang="en-US" sz="900" dirty="0">
              <a:solidFill>
                <a:schemeClr val="tx1">
                  <a:lumMod val="50000"/>
                  <a:lumOff val="50000"/>
                </a:schemeClr>
              </a:solidFill>
            </a:endParaRPr>
          </a:p>
        </p:txBody>
      </p:sp>
      <p:sp>
        <p:nvSpPr>
          <p:cNvPr id="10" name="TaggedShape" hidden="1"/>
          <p:cNvSpPr/>
          <p:nvPr>
            <p:custDataLst>
              <p:tags r:id="rId28"/>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4" name="TaggedShape" hidden="1"/>
          <p:cNvSpPr/>
          <p:nvPr>
            <p:custDataLst>
              <p:tags r:id="rId29"/>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5" name="TaggedShape" hidden="1"/>
          <p:cNvSpPr/>
          <p:nvPr>
            <p:custDataLst>
              <p:tags r:id="rId30"/>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6" name="TaggedShape" hidden="1"/>
          <p:cNvSpPr/>
          <p:nvPr>
            <p:custDataLst>
              <p:tags r:id="rId31"/>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60" r:id="rId3"/>
    <p:sldLayoutId id="2147483676" r:id="rId4"/>
    <p:sldLayoutId id="2147483661" r:id="rId5"/>
    <p:sldLayoutId id="2147483662" r:id="rId6"/>
    <p:sldLayoutId id="2147483651" r:id="rId7"/>
    <p:sldLayoutId id="2147483663" r:id="rId8"/>
    <p:sldLayoutId id="2147483675" r:id="rId9"/>
    <p:sldLayoutId id="2147483655"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58" r:id="rId20"/>
    <p:sldLayoutId id="2147483659" r:id="rId2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164592" indent="-164592"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457200" indent="-164592"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740664" indent="-164592"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A4A3A4"/>
          </p15:clr>
        </p15:guide>
        <p15:guide id="3" pos="3840">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cs.stanford.edu/people/karpathy/convnetj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neuralnetworksanddeeplearning.com/chap4.html"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playground.tensorflow.org/"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Deep Learning:</a:t>
            </a:r>
            <a:br>
              <a:rPr lang="en-US" dirty="0"/>
            </a:br>
            <a:r>
              <a:rPr lang="en-US" dirty="0"/>
              <a:t>-- convolutional neural network for image classification</a:t>
            </a:r>
          </a:p>
        </p:txBody>
      </p:sp>
      <p:sp>
        <p:nvSpPr>
          <p:cNvPr id="3" name="Subtitle 2"/>
          <p:cNvSpPr>
            <a:spLocks noGrp="1"/>
          </p:cNvSpPr>
          <p:nvPr>
            <p:ph type="subTitle" idx="1"/>
          </p:nvPr>
        </p:nvSpPr>
        <p:spPr/>
        <p:txBody>
          <a:bodyPr>
            <a:normAutofit fontScale="92500" lnSpcReduction="10000"/>
          </a:bodyPr>
          <a:lstStyle/>
          <a:p>
            <a:r>
              <a:rPr lang="en-US" dirty="0" err="1"/>
              <a:t>Yifei</a:t>
            </a:r>
            <a:r>
              <a:rPr lang="en-US" dirty="0"/>
              <a:t> Huang</a:t>
            </a:r>
          </a:p>
          <a:p>
            <a:r>
              <a:rPr lang="en-US" dirty="0"/>
              <a:t>2017/08/06</a:t>
            </a:r>
          </a:p>
        </p:txBody>
      </p:sp>
    </p:spTree>
    <p:extLst>
      <p:ext uri="{BB962C8B-B14F-4D97-AF65-F5344CB8AC3E}">
        <p14:creationId xmlns:p14="http://schemas.microsoft.com/office/powerpoint/2010/main" val="3861488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Layer </a:t>
            </a:r>
          </a:p>
        </p:txBody>
      </p:sp>
      <p:pic>
        <p:nvPicPr>
          <p:cNvPr id="4" name="Picture 3"/>
          <p:cNvPicPr>
            <a:picLocks noChangeAspect="1"/>
          </p:cNvPicPr>
          <p:nvPr/>
        </p:nvPicPr>
        <p:blipFill rotWithShape="1">
          <a:blip r:embed="rId2"/>
          <a:srcRect l="8349" t="15804" r="9321"/>
          <a:stretch/>
        </p:blipFill>
        <p:spPr>
          <a:xfrm>
            <a:off x="115026" y="1329624"/>
            <a:ext cx="5326144" cy="4074049"/>
          </a:xfrm>
          <a:prstGeom prst="rect">
            <a:avLst/>
          </a:prstGeom>
        </p:spPr>
      </p:pic>
      <p:pic>
        <p:nvPicPr>
          <p:cNvPr id="1026" name="Picture 2" descr="Image result for convolutional neural network gif">
            <a:extLst>
              <a:ext uri="{FF2B5EF4-FFF2-40B4-BE49-F238E27FC236}">
                <a16:creationId xmlns:a16="http://schemas.microsoft.com/office/drawing/2014/main" id="{49EEFFC0-8821-40D9-B86F-429A6F812DE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898036" y="1290089"/>
            <a:ext cx="6120336" cy="4927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979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 Neural Network</a:t>
            </a:r>
          </a:p>
        </p:txBody>
      </p:sp>
      <p:pic>
        <p:nvPicPr>
          <p:cNvPr id="4" name="Picture 3"/>
          <p:cNvPicPr>
            <a:picLocks noChangeAspect="1"/>
          </p:cNvPicPr>
          <p:nvPr/>
        </p:nvPicPr>
        <p:blipFill>
          <a:blip r:embed="rId2"/>
          <a:stretch>
            <a:fillRect/>
          </a:stretch>
        </p:blipFill>
        <p:spPr>
          <a:xfrm>
            <a:off x="239516" y="1657883"/>
            <a:ext cx="6507548" cy="3121507"/>
          </a:xfrm>
          <a:prstGeom prst="rect">
            <a:avLst/>
          </a:prstGeom>
        </p:spPr>
      </p:pic>
      <p:pic>
        <p:nvPicPr>
          <p:cNvPr id="5" name="Picture 4"/>
          <p:cNvPicPr>
            <a:picLocks noChangeAspect="1"/>
          </p:cNvPicPr>
          <p:nvPr/>
        </p:nvPicPr>
        <p:blipFill>
          <a:blip r:embed="rId3"/>
          <a:stretch>
            <a:fillRect/>
          </a:stretch>
        </p:blipFill>
        <p:spPr>
          <a:xfrm>
            <a:off x="6480085" y="1657883"/>
            <a:ext cx="5711915" cy="2783524"/>
          </a:xfrm>
          <a:prstGeom prst="rect">
            <a:avLst/>
          </a:prstGeom>
        </p:spPr>
      </p:pic>
      <p:pic>
        <p:nvPicPr>
          <p:cNvPr id="6" name="Picture 5"/>
          <p:cNvPicPr>
            <a:picLocks noChangeAspect="1"/>
          </p:cNvPicPr>
          <p:nvPr/>
        </p:nvPicPr>
        <p:blipFill>
          <a:blip r:embed="rId4"/>
          <a:stretch>
            <a:fillRect/>
          </a:stretch>
        </p:blipFill>
        <p:spPr>
          <a:xfrm>
            <a:off x="2254424" y="4887716"/>
            <a:ext cx="6352249" cy="1592389"/>
          </a:xfrm>
          <a:prstGeom prst="rect">
            <a:avLst/>
          </a:prstGeom>
        </p:spPr>
      </p:pic>
    </p:spTree>
    <p:extLst>
      <p:ext uri="{BB962C8B-B14F-4D97-AF65-F5344CB8AC3E}">
        <p14:creationId xmlns:p14="http://schemas.microsoft.com/office/powerpoint/2010/main" val="1044432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t>
            </a:r>
          </a:p>
        </p:txBody>
      </p:sp>
      <p:sp>
        <p:nvSpPr>
          <p:cNvPr id="7" name="内容占位符 6">
            <a:extLst>
              <a:ext uri="{FF2B5EF4-FFF2-40B4-BE49-F238E27FC236}">
                <a16:creationId xmlns:a16="http://schemas.microsoft.com/office/drawing/2014/main" id="{CE30A0D6-1D89-490F-B6A6-195A42ED74DF}"/>
              </a:ext>
            </a:extLst>
          </p:cNvPr>
          <p:cNvSpPr>
            <a:spLocks noGrp="1"/>
          </p:cNvSpPr>
          <p:nvPr>
            <p:ph idx="1"/>
          </p:nvPr>
        </p:nvSpPr>
        <p:spPr/>
        <p:txBody>
          <a:bodyPr/>
          <a:lstStyle/>
          <a:p>
            <a:r>
              <a:rPr lang="en-US" altLang="zh-CN" dirty="0"/>
              <a:t>Kernel size? Kernel number? Stride? Variables number to learn?</a:t>
            </a:r>
            <a:endParaRPr lang="zh-CN" altLang="en-US" dirty="0"/>
          </a:p>
        </p:txBody>
      </p:sp>
      <p:pic>
        <p:nvPicPr>
          <p:cNvPr id="4" name="Picture 3"/>
          <p:cNvPicPr>
            <a:picLocks noChangeAspect="1"/>
          </p:cNvPicPr>
          <p:nvPr/>
        </p:nvPicPr>
        <p:blipFill>
          <a:blip r:embed="rId2"/>
          <a:stretch>
            <a:fillRect/>
          </a:stretch>
        </p:blipFill>
        <p:spPr>
          <a:xfrm>
            <a:off x="1630837" y="1783658"/>
            <a:ext cx="8080027" cy="3794561"/>
          </a:xfrm>
          <a:prstGeom prst="rect">
            <a:avLst/>
          </a:prstGeom>
        </p:spPr>
      </p:pic>
      <p:sp>
        <p:nvSpPr>
          <p:cNvPr id="3" name="文本框 2">
            <a:extLst>
              <a:ext uri="{FF2B5EF4-FFF2-40B4-BE49-F238E27FC236}">
                <a16:creationId xmlns:a16="http://schemas.microsoft.com/office/drawing/2014/main" id="{ABC1A822-75DA-4277-8027-3F09730E8BE8}"/>
              </a:ext>
            </a:extLst>
          </p:cNvPr>
          <p:cNvSpPr txBox="1"/>
          <p:nvPr/>
        </p:nvSpPr>
        <p:spPr>
          <a:xfrm>
            <a:off x="1989056" y="5578219"/>
            <a:ext cx="7672293" cy="461665"/>
          </a:xfrm>
          <a:prstGeom prst="rect">
            <a:avLst/>
          </a:prstGeom>
          <a:noFill/>
        </p:spPr>
        <p:txBody>
          <a:bodyPr wrap="none" rtlCol="0">
            <a:spAutoFit/>
          </a:bodyPr>
          <a:lstStyle/>
          <a:p>
            <a:r>
              <a:rPr lang="en-US" altLang="zh-CN" sz="2400" dirty="0"/>
              <a:t>Kernel size:</a:t>
            </a:r>
            <a:r>
              <a:rPr lang="zh-CN" altLang="en-US" sz="2400" dirty="0"/>
              <a:t> </a:t>
            </a:r>
            <a:r>
              <a:rPr lang="en-US" altLang="zh-CN" sz="2400" dirty="0"/>
              <a:t>5*5,</a:t>
            </a:r>
            <a:r>
              <a:rPr lang="zh-CN" altLang="en-US" sz="2400" dirty="0"/>
              <a:t> </a:t>
            </a:r>
            <a:r>
              <a:rPr lang="en-US" altLang="zh-CN" sz="2400" dirty="0"/>
              <a:t>no</a:t>
            </a:r>
            <a:r>
              <a:rPr lang="zh-CN" altLang="en-US" sz="2400" dirty="0"/>
              <a:t> </a:t>
            </a:r>
            <a:r>
              <a:rPr lang="en-US" altLang="zh-CN" sz="2400" dirty="0"/>
              <a:t>padding,</a:t>
            </a:r>
            <a:r>
              <a:rPr lang="zh-CN" altLang="en-US" sz="2400" dirty="0"/>
              <a:t> </a:t>
            </a:r>
            <a:r>
              <a:rPr lang="en-US" altLang="zh-CN" sz="2400" dirty="0"/>
              <a:t>stride = 1, kernel count: 3</a:t>
            </a:r>
          </a:p>
        </p:txBody>
      </p:sp>
      <p:sp>
        <p:nvSpPr>
          <p:cNvPr id="5" name="文本框 4">
            <a:extLst>
              <a:ext uri="{FF2B5EF4-FFF2-40B4-BE49-F238E27FC236}">
                <a16:creationId xmlns:a16="http://schemas.microsoft.com/office/drawing/2014/main" id="{9EF29AD7-A18A-4D21-9830-4F10C4B65A92}"/>
              </a:ext>
            </a:extLst>
          </p:cNvPr>
          <p:cNvSpPr txBox="1"/>
          <p:nvPr/>
        </p:nvSpPr>
        <p:spPr>
          <a:xfrm>
            <a:off x="1989056" y="6199164"/>
            <a:ext cx="3492879" cy="461665"/>
          </a:xfrm>
          <a:prstGeom prst="rect">
            <a:avLst/>
          </a:prstGeom>
          <a:noFill/>
        </p:spPr>
        <p:txBody>
          <a:bodyPr wrap="none" rtlCol="0">
            <a:spAutoFit/>
          </a:bodyPr>
          <a:lstStyle/>
          <a:p>
            <a:r>
              <a:rPr lang="en-US" altLang="zh-CN" sz="2400" dirty="0"/>
              <a:t>Variable count: 5*5</a:t>
            </a:r>
            <a:r>
              <a:rPr lang="zh-CN" altLang="en-US" sz="2400" dirty="0"/>
              <a:t>*</a:t>
            </a:r>
            <a:r>
              <a:rPr lang="en-US" altLang="zh-CN" sz="2400"/>
              <a:t>3 </a:t>
            </a:r>
            <a:r>
              <a:rPr lang="en-US" altLang="zh-CN" sz="2400" dirty="0"/>
              <a:t>+3</a:t>
            </a:r>
            <a:endParaRPr lang="zh-CN" altLang="en-US" sz="2400" dirty="0"/>
          </a:p>
        </p:txBody>
      </p:sp>
    </p:spTree>
    <p:extLst>
      <p:ext uri="{BB962C8B-B14F-4D97-AF65-F5344CB8AC3E}">
        <p14:creationId xmlns:p14="http://schemas.microsoft.com/office/powerpoint/2010/main" val="1811836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Pooling layer </a:t>
            </a:r>
          </a:p>
        </p:txBody>
      </p:sp>
      <p:pic>
        <p:nvPicPr>
          <p:cNvPr id="4" name="Picture 3"/>
          <p:cNvPicPr>
            <a:picLocks noChangeAspect="1"/>
          </p:cNvPicPr>
          <p:nvPr/>
        </p:nvPicPr>
        <p:blipFill rotWithShape="1">
          <a:blip r:embed="rId2"/>
          <a:srcRect t="11162"/>
          <a:stretch/>
        </p:blipFill>
        <p:spPr>
          <a:xfrm>
            <a:off x="883613" y="1437064"/>
            <a:ext cx="9401030" cy="5096587"/>
          </a:xfrm>
          <a:prstGeom prst="rect">
            <a:avLst/>
          </a:prstGeom>
        </p:spPr>
      </p:pic>
    </p:spTree>
    <p:extLst>
      <p:ext uri="{BB962C8B-B14F-4D97-AF65-F5344CB8AC3E}">
        <p14:creationId xmlns:p14="http://schemas.microsoft.com/office/powerpoint/2010/main" val="8565753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 contains: </a:t>
            </a:r>
          </a:p>
        </p:txBody>
      </p:sp>
      <p:pic>
        <p:nvPicPr>
          <p:cNvPr id="4" name="Picture 3"/>
          <p:cNvPicPr>
            <a:picLocks noChangeAspect="1"/>
          </p:cNvPicPr>
          <p:nvPr/>
        </p:nvPicPr>
        <p:blipFill rotWithShape="1">
          <a:blip r:embed="rId2"/>
          <a:srcRect b="18224"/>
          <a:stretch/>
        </p:blipFill>
        <p:spPr>
          <a:xfrm>
            <a:off x="2281237" y="1390650"/>
            <a:ext cx="7629525" cy="3333750"/>
          </a:xfrm>
          <a:prstGeom prst="rect">
            <a:avLst/>
          </a:prstGeom>
        </p:spPr>
      </p:pic>
    </p:spTree>
    <p:extLst>
      <p:ext uri="{BB962C8B-B14F-4D97-AF65-F5344CB8AC3E}">
        <p14:creationId xmlns:p14="http://schemas.microsoft.com/office/powerpoint/2010/main" val="29174267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5665" y="742479"/>
            <a:ext cx="11229980" cy="4583665"/>
          </a:xfrm>
          <a:prstGeom prst="rect">
            <a:avLst/>
          </a:prstGeom>
        </p:spPr>
      </p:pic>
      <p:sp>
        <p:nvSpPr>
          <p:cNvPr id="6" name="文本框 5">
            <a:extLst>
              <a:ext uri="{FF2B5EF4-FFF2-40B4-BE49-F238E27FC236}">
                <a16:creationId xmlns:a16="http://schemas.microsoft.com/office/drawing/2014/main" id="{70BC923A-CDD5-49F6-B881-09A871709B08}"/>
              </a:ext>
            </a:extLst>
          </p:cNvPr>
          <p:cNvSpPr txBox="1"/>
          <p:nvPr/>
        </p:nvSpPr>
        <p:spPr>
          <a:xfrm>
            <a:off x="641022" y="5128182"/>
            <a:ext cx="11553163" cy="584775"/>
          </a:xfrm>
          <a:prstGeom prst="rect">
            <a:avLst/>
          </a:prstGeom>
          <a:noFill/>
        </p:spPr>
        <p:txBody>
          <a:bodyPr wrap="none" rtlCol="0">
            <a:spAutoFit/>
          </a:bodyPr>
          <a:lstStyle/>
          <a:p>
            <a:r>
              <a:rPr lang="en-US" altLang="zh-CN" sz="3200" b="1" dirty="0"/>
              <a:t>Input               </a:t>
            </a:r>
            <a:r>
              <a:rPr lang="en-US" altLang="zh-CN" sz="3200" b="1" dirty="0">
                <a:sym typeface="Wingdings" panose="05000000000000000000" pitchFamily="2" charset="2"/>
              </a:rPr>
              <a:t>  Conv + RELU   Pooling   </a:t>
            </a:r>
            <a:r>
              <a:rPr lang="en-US" altLang="zh-CN" sz="3200" b="1" dirty="0" err="1">
                <a:sym typeface="Wingdings" panose="05000000000000000000" pitchFamily="2" charset="2"/>
              </a:rPr>
              <a:t>FCOutput</a:t>
            </a:r>
            <a:endParaRPr lang="zh-CN" altLang="en-US" sz="3200" b="1" dirty="0"/>
          </a:p>
        </p:txBody>
      </p:sp>
    </p:spTree>
    <p:extLst>
      <p:ext uri="{BB962C8B-B14F-4D97-AF65-F5344CB8AC3E}">
        <p14:creationId xmlns:p14="http://schemas.microsoft.com/office/powerpoint/2010/main" val="2852669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24759" y="843928"/>
            <a:ext cx="11136198" cy="5509240"/>
          </a:xfrm>
          <a:prstGeom prst="rect">
            <a:avLst/>
          </a:prstGeom>
        </p:spPr>
      </p:pic>
    </p:spTree>
    <p:extLst>
      <p:ext uri="{BB962C8B-B14F-4D97-AF65-F5344CB8AC3E}">
        <p14:creationId xmlns:p14="http://schemas.microsoft.com/office/powerpoint/2010/main" val="2838764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7513D9-92FE-46C0-911F-2CABE6539124}"/>
              </a:ext>
            </a:extLst>
          </p:cNvPr>
          <p:cNvSpPr>
            <a:spLocks noGrp="1"/>
          </p:cNvSpPr>
          <p:nvPr>
            <p:ph type="title"/>
          </p:nvPr>
        </p:nvSpPr>
        <p:spPr/>
        <p:txBody>
          <a:bodyPr/>
          <a:lstStyle/>
          <a:p>
            <a:r>
              <a:rPr lang="en-US" altLang="zh-CN" dirty="0"/>
              <a:t>A Real Case</a:t>
            </a:r>
            <a:endParaRPr lang="zh-CN" altLang="en-US" dirty="0"/>
          </a:p>
        </p:txBody>
      </p:sp>
      <p:sp>
        <p:nvSpPr>
          <p:cNvPr id="3" name="内容占位符 2">
            <a:extLst>
              <a:ext uri="{FF2B5EF4-FFF2-40B4-BE49-F238E27FC236}">
                <a16:creationId xmlns:a16="http://schemas.microsoft.com/office/drawing/2014/main" id="{50D28151-01AD-40A6-9EE2-E8849655C657}"/>
              </a:ext>
            </a:extLst>
          </p:cNvPr>
          <p:cNvSpPr>
            <a:spLocks noGrp="1"/>
          </p:cNvSpPr>
          <p:nvPr>
            <p:ph idx="1"/>
          </p:nvPr>
        </p:nvSpPr>
        <p:spPr/>
        <p:txBody>
          <a:bodyPr/>
          <a:lstStyle/>
          <a:p>
            <a:r>
              <a:rPr lang="en-US" altLang="zh-CN" dirty="0">
                <a:hlinkClick r:id="rId2"/>
              </a:rPr>
              <a:t>http://cs.stanford.edu/people/karpathy/convnetjs/</a:t>
            </a:r>
            <a:endParaRPr lang="en-US" altLang="zh-CN" dirty="0"/>
          </a:p>
          <a:p>
            <a:endParaRPr lang="en-US" altLang="zh-CN" dirty="0"/>
          </a:p>
          <a:p>
            <a:r>
              <a:rPr lang="en-US" altLang="zh-CN" dirty="0"/>
              <a:t>Using CNN to do image classification on CIFAR10 dataset.</a:t>
            </a:r>
            <a:endParaRPr lang="zh-CN" altLang="en-US" dirty="0"/>
          </a:p>
        </p:txBody>
      </p:sp>
    </p:spTree>
    <p:extLst>
      <p:ext uri="{BB962C8B-B14F-4D97-AF65-F5344CB8AC3E}">
        <p14:creationId xmlns:p14="http://schemas.microsoft.com/office/powerpoint/2010/main" val="4234471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Happened In The Year of 2012?</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266950" y="981075"/>
            <a:ext cx="7658100" cy="4895850"/>
          </a:xfrm>
          <a:prstGeom prst="rect">
            <a:avLst/>
          </a:prstGeom>
        </p:spPr>
      </p:pic>
    </p:spTree>
    <p:extLst>
      <p:ext uri="{BB962C8B-B14F-4D97-AF65-F5344CB8AC3E}">
        <p14:creationId xmlns:p14="http://schemas.microsoft.com/office/powerpoint/2010/main" val="2372811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What Is a Neuron? </a:t>
            </a:r>
            <a:endParaRPr lang="en-US" dirty="0"/>
          </a:p>
        </p:txBody>
      </p:sp>
      <p:sp>
        <p:nvSpPr>
          <p:cNvPr id="5" name="内容占位符 4">
            <a:extLst>
              <a:ext uri="{FF2B5EF4-FFF2-40B4-BE49-F238E27FC236}">
                <a16:creationId xmlns:a16="http://schemas.microsoft.com/office/drawing/2014/main" id="{94E2CFDE-523C-45BF-9DE4-4E87F46D6E27}"/>
              </a:ext>
            </a:extLst>
          </p:cNvPr>
          <p:cNvSpPr>
            <a:spLocks noGrp="1"/>
          </p:cNvSpPr>
          <p:nvPr>
            <p:ph idx="1"/>
          </p:nvPr>
        </p:nvSpPr>
        <p:spPr/>
        <p:txBody>
          <a:bodyPr/>
          <a:lstStyle/>
          <a:p>
            <a:r>
              <a:rPr lang="en-US" altLang="zh-CN" dirty="0"/>
              <a:t>Linear combination + non-linear activation</a:t>
            </a:r>
          </a:p>
          <a:p>
            <a:pPr lvl="1"/>
            <a:r>
              <a:rPr lang="en-US" altLang="zh-CN" dirty="0"/>
              <a:t>H = W*X +b</a:t>
            </a:r>
          </a:p>
          <a:p>
            <a:pPr lvl="1"/>
            <a:r>
              <a:rPr lang="en-US" altLang="zh-CN" dirty="0"/>
              <a:t>A = </a:t>
            </a:r>
            <a:r>
              <a:rPr lang="en-US" altLang="zh-CN" dirty="0" err="1"/>
              <a:t>activation_function</a:t>
            </a:r>
            <a:r>
              <a:rPr lang="en-US" altLang="zh-CN" dirty="0"/>
              <a:t>(H) </a:t>
            </a:r>
            <a:endParaRPr lang="zh-CN" altLang="en-US" dirty="0"/>
          </a:p>
        </p:txBody>
      </p:sp>
      <p:pic>
        <p:nvPicPr>
          <p:cNvPr id="6" name="Picture 5"/>
          <p:cNvPicPr>
            <a:picLocks noChangeAspect="1"/>
          </p:cNvPicPr>
          <p:nvPr/>
        </p:nvPicPr>
        <p:blipFill>
          <a:blip r:embed="rId2"/>
          <a:stretch>
            <a:fillRect/>
          </a:stretch>
        </p:blipFill>
        <p:spPr>
          <a:xfrm>
            <a:off x="2799761" y="2648663"/>
            <a:ext cx="8540684" cy="4209337"/>
          </a:xfrm>
          <a:prstGeom prst="rect">
            <a:avLst/>
          </a:prstGeom>
        </p:spPr>
      </p:pic>
      <p:cxnSp>
        <p:nvCxnSpPr>
          <p:cNvPr id="4" name="直接箭头连接符 3">
            <a:extLst>
              <a:ext uri="{FF2B5EF4-FFF2-40B4-BE49-F238E27FC236}">
                <a16:creationId xmlns:a16="http://schemas.microsoft.com/office/drawing/2014/main" id="{3846B841-6952-426E-8DC9-7DDC99E29B2F}"/>
              </a:ext>
            </a:extLst>
          </p:cNvPr>
          <p:cNvCxnSpPr/>
          <p:nvPr/>
        </p:nvCxnSpPr>
        <p:spPr>
          <a:xfrm>
            <a:off x="6268825" y="4753332"/>
            <a:ext cx="115949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 name="文本框 10">
            <a:extLst>
              <a:ext uri="{FF2B5EF4-FFF2-40B4-BE49-F238E27FC236}">
                <a16:creationId xmlns:a16="http://schemas.microsoft.com/office/drawing/2014/main" id="{3D33EFB7-6E31-4068-BA95-2EC886D1FEAC}"/>
              </a:ext>
            </a:extLst>
          </p:cNvPr>
          <p:cNvSpPr txBox="1"/>
          <p:nvPr/>
        </p:nvSpPr>
        <p:spPr>
          <a:xfrm>
            <a:off x="6179262" y="4282556"/>
            <a:ext cx="1249060" cy="369332"/>
          </a:xfrm>
          <a:prstGeom prst="rect">
            <a:avLst/>
          </a:prstGeom>
          <a:noFill/>
        </p:spPr>
        <p:txBody>
          <a:bodyPr wrap="none" rtlCol="0">
            <a:spAutoFit/>
          </a:bodyPr>
          <a:lstStyle/>
          <a:p>
            <a:r>
              <a:rPr lang="en-US" altLang="zh-CN" sz="1800" dirty="0"/>
              <a:t>Activation </a:t>
            </a:r>
            <a:endParaRPr lang="zh-CN" altLang="en-US" sz="1800" dirty="0"/>
          </a:p>
        </p:txBody>
      </p:sp>
      <p:sp>
        <p:nvSpPr>
          <p:cNvPr id="12" name="文本框 11">
            <a:extLst>
              <a:ext uri="{FF2B5EF4-FFF2-40B4-BE49-F238E27FC236}">
                <a16:creationId xmlns:a16="http://schemas.microsoft.com/office/drawing/2014/main" id="{FC414670-7C62-4930-9F7C-70F63F79EE50}"/>
              </a:ext>
            </a:extLst>
          </p:cNvPr>
          <p:cNvSpPr txBox="1"/>
          <p:nvPr/>
        </p:nvSpPr>
        <p:spPr>
          <a:xfrm>
            <a:off x="4572000" y="3273888"/>
            <a:ext cx="646331" cy="461665"/>
          </a:xfrm>
          <a:prstGeom prst="rect">
            <a:avLst/>
          </a:prstGeom>
          <a:noFill/>
        </p:spPr>
        <p:txBody>
          <a:bodyPr wrap="none" rtlCol="0">
            <a:spAutoFit/>
          </a:bodyPr>
          <a:lstStyle/>
          <a:p>
            <a:r>
              <a:rPr lang="en-US" altLang="zh-CN" sz="2400" dirty="0"/>
              <a:t>W1</a:t>
            </a:r>
            <a:endParaRPr lang="zh-CN" altLang="en-US" sz="2400" dirty="0"/>
          </a:p>
        </p:txBody>
      </p:sp>
      <p:sp>
        <p:nvSpPr>
          <p:cNvPr id="14" name="文本框 13">
            <a:extLst>
              <a:ext uri="{FF2B5EF4-FFF2-40B4-BE49-F238E27FC236}">
                <a16:creationId xmlns:a16="http://schemas.microsoft.com/office/drawing/2014/main" id="{E2C3F0D5-F24C-4B93-81A9-53A4C4ADDB71}"/>
              </a:ext>
            </a:extLst>
          </p:cNvPr>
          <p:cNvSpPr txBox="1"/>
          <p:nvPr/>
        </p:nvSpPr>
        <p:spPr>
          <a:xfrm>
            <a:off x="4571999" y="4236389"/>
            <a:ext cx="646331" cy="461665"/>
          </a:xfrm>
          <a:prstGeom prst="rect">
            <a:avLst/>
          </a:prstGeom>
          <a:noFill/>
        </p:spPr>
        <p:txBody>
          <a:bodyPr wrap="none" rtlCol="0">
            <a:spAutoFit/>
          </a:bodyPr>
          <a:lstStyle/>
          <a:p>
            <a:r>
              <a:rPr lang="en-US" altLang="zh-CN" sz="2400" dirty="0"/>
              <a:t>W2</a:t>
            </a:r>
            <a:endParaRPr lang="zh-CN" altLang="en-US" sz="2400" dirty="0"/>
          </a:p>
        </p:txBody>
      </p:sp>
      <p:sp>
        <p:nvSpPr>
          <p:cNvPr id="15" name="文本框 14">
            <a:extLst>
              <a:ext uri="{FF2B5EF4-FFF2-40B4-BE49-F238E27FC236}">
                <a16:creationId xmlns:a16="http://schemas.microsoft.com/office/drawing/2014/main" id="{A631F49D-6762-4C70-B8C2-377C9AA998B6}"/>
              </a:ext>
            </a:extLst>
          </p:cNvPr>
          <p:cNvSpPr txBox="1"/>
          <p:nvPr/>
        </p:nvSpPr>
        <p:spPr>
          <a:xfrm>
            <a:off x="4567774" y="5198890"/>
            <a:ext cx="646331" cy="461665"/>
          </a:xfrm>
          <a:prstGeom prst="rect">
            <a:avLst/>
          </a:prstGeom>
          <a:noFill/>
        </p:spPr>
        <p:txBody>
          <a:bodyPr wrap="none" rtlCol="0">
            <a:spAutoFit/>
          </a:bodyPr>
          <a:lstStyle/>
          <a:p>
            <a:r>
              <a:rPr lang="en-US" altLang="zh-CN" sz="2400" dirty="0"/>
              <a:t>W3</a:t>
            </a:r>
            <a:endParaRPr lang="zh-CN" altLang="en-US" sz="2400" dirty="0"/>
          </a:p>
        </p:txBody>
      </p:sp>
      <p:sp>
        <p:nvSpPr>
          <p:cNvPr id="13" name="文本框 12">
            <a:extLst>
              <a:ext uri="{FF2B5EF4-FFF2-40B4-BE49-F238E27FC236}">
                <a16:creationId xmlns:a16="http://schemas.microsoft.com/office/drawing/2014/main" id="{2CF2FA70-806A-4EF8-8659-0228FC5EAD37}"/>
              </a:ext>
            </a:extLst>
          </p:cNvPr>
          <p:cNvSpPr txBox="1"/>
          <p:nvPr/>
        </p:nvSpPr>
        <p:spPr>
          <a:xfrm>
            <a:off x="5823074" y="3735553"/>
            <a:ext cx="535724" cy="461665"/>
          </a:xfrm>
          <a:prstGeom prst="rect">
            <a:avLst/>
          </a:prstGeom>
          <a:noFill/>
        </p:spPr>
        <p:txBody>
          <a:bodyPr wrap="none" rtlCol="0">
            <a:spAutoFit/>
          </a:bodyPr>
          <a:lstStyle/>
          <a:p>
            <a:r>
              <a:rPr lang="en-US" altLang="zh-CN" sz="2400" dirty="0"/>
              <a:t>+b</a:t>
            </a:r>
            <a:endParaRPr lang="zh-CN" altLang="en-US" sz="2400" dirty="0"/>
          </a:p>
        </p:txBody>
      </p:sp>
      <p:sp>
        <p:nvSpPr>
          <p:cNvPr id="17" name="文本框 16">
            <a:extLst>
              <a:ext uri="{FF2B5EF4-FFF2-40B4-BE49-F238E27FC236}">
                <a16:creationId xmlns:a16="http://schemas.microsoft.com/office/drawing/2014/main" id="{7D662B0D-16DB-41CB-AE56-0E458F7B0D02}"/>
              </a:ext>
            </a:extLst>
          </p:cNvPr>
          <p:cNvSpPr txBox="1"/>
          <p:nvPr/>
        </p:nvSpPr>
        <p:spPr>
          <a:xfrm>
            <a:off x="5912637" y="4487044"/>
            <a:ext cx="407484" cy="461665"/>
          </a:xfrm>
          <a:prstGeom prst="rect">
            <a:avLst/>
          </a:prstGeom>
          <a:noFill/>
        </p:spPr>
        <p:txBody>
          <a:bodyPr wrap="none" rtlCol="0">
            <a:spAutoFit/>
          </a:bodyPr>
          <a:lstStyle/>
          <a:p>
            <a:r>
              <a:rPr lang="en-US" altLang="zh-CN" sz="2400" dirty="0"/>
              <a:t>H</a:t>
            </a:r>
            <a:endParaRPr lang="zh-CN" altLang="en-US" sz="2400" dirty="0"/>
          </a:p>
        </p:txBody>
      </p:sp>
      <p:sp>
        <p:nvSpPr>
          <p:cNvPr id="18" name="文本框 17">
            <a:extLst>
              <a:ext uri="{FF2B5EF4-FFF2-40B4-BE49-F238E27FC236}">
                <a16:creationId xmlns:a16="http://schemas.microsoft.com/office/drawing/2014/main" id="{22E9BDAF-516B-435C-B290-7F474B02C251}"/>
              </a:ext>
            </a:extLst>
          </p:cNvPr>
          <p:cNvSpPr txBox="1"/>
          <p:nvPr/>
        </p:nvSpPr>
        <p:spPr>
          <a:xfrm>
            <a:off x="7318799" y="4479186"/>
            <a:ext cx="389850" cy="461665"/>
          </a:xfrm>
          <a:prstGeom prst="rect">
            <a:avLst/>
          </a:prstGeom>
          <a:noFill/>
        </p:spPr>
        <p:txBody>
          <a:bodyPr wrap="none" rtlCol="0">
            <a:spAutoFit/>
          </a:bodyPr>
          <a:lstStyle/>
          <a:p>
            <a:r>
              <a:rPr lang="en-US" altLang="zh-CN" sz="2400" dirty="0"/>
              <a:t>A</a:t>
            </a:r>
            <a:endParaRPr lang="zh-CN" altLang="en-US" sz="2400" dirty="0"/>
          </a:p>
        </p:txBody>
      </p:sp>
    </p:spTree>
    <p:extLst>
      <p:ext uri="{BB962C8B-B14F-4D97-AF65-F5344CB8AC3E}">
        <p14:creationId xmlns:p14="http://schemas.microsoft.com/office/powerpoint/2010/main" val="1987928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How To Train A Neuron?</a:t>
            </a:r>
            <a:endParaRPr lang="en-US" dirty="0"/>
          </a:p>
        </p:txBody>
      </p:sp>
      <p:sp>
        <p:nvSpPr>
          <p:cNvPr id="4" name="内容占位符 3">
            <a:extLst>
              <a:ext uri="{FF2B5EF4-FFF2-40B4-BE49-F238E27FC236}">
                <a16:creationId xmlns:a16="http://schemas.microsoft.com/office/drawing/2014/main" id="{C8995070-2E5A-4D87-BE58-97B370ED66B8}"/>
              </a:ext>
            </a:extLst>
          </p:cNvPr>
          <p:cNvSpPr>
            <a:spLocks noGrp="1"/>
          </p:cNvSpPr>
          <p:nvPr>
            <p:ph idx="1"/>
          </p:nvPr>
        </p:nvSpPr>
        <p:spPr/>
        <p:txBody>
          <a:bodyPr/>
          <a:lstStyle/>
          <a:p>
            <a:r>
              <a:rPr lang="en-US" altLang="zh-CN" dirty="0"/>
              <a:t>Define a Loss function</a:t>
            </a:r>
          </a:p>
          <a:p>
            <a:endParaRPr lang="en-US" altLang="zh-CN" dirty="0"/>
          </a:p>
          <a:p>
            <a:endParaRPr lang="en-US" altLang="zh-CN" dirty="0"/>
          </a:p>
          <a:p>
            <a:endParaRPr lang="en-US" altLang="zh-CN" dirty="0"/>
          </a:p>
          <a:p>
            <a:pPr marL="0" indent="0">
              <a:buNone/>
            </a:pPr>
            <a:endParaRPr lang="en-US" altLang="zh-CN" dirty="0"/>
          </a:p>
          <a:p>
            <a:r>
              <a:rPr lang="en-US" altLang="zh-CN" dirty="0"/>
              <a:t>Gradient Descent to update model parameters (W)</a:t>
            </a:r>
          </a:p>
          <a:p>
            <a:pPr marL="292608" lvl="1" indent="0">
              <a:buNone/>
            </a:pPr>
            <a:r>
              <a:rPr lang="en-US" altLang="zh-CN" dirty="0"/>
              <a:t>Loss = C(y, y_)</a:t>
            </a:r>
          </a:p>
          <a:p>
            <a:pPr marL="576072" lvl="2" indent="0">
              <a:buNone/>
            </a:pPr>
            <a:r>
              <a:rPr lang="en-US" altLang="zh-CN" dirty="0"/>
              <a:t>y = </a:t>
            </a:r>
            <a:r>
              <a:rPr lang="en-US" altLang="zh-CN" dirty="0" err="1"/>
              <a:t>activation_cuntion</a:t>
            </a:r>
            <a:r>
              <a:rPr lang="en-US" altLang="zh-CN" dirty="0"/>
              <a:t>(H)</a:t>
            </a:r>
          </a:p>
          <a:p>
            <a:pPr marL="868680" lvl="3" indent="0">
              <a:buNone/>
            </a:pPr>
            <a:r>
              <a:rPr lang="en-US" altLang="zh-CN" dirty="0"/>
              <a:t>H = </a:t>
            </a:r>
            <a:r>
              <a:rPr lang="en-US" altLang="zh-CN" dirty="0" err="1"/>
              <a:t>linear_combination</a:t>
            </a:r>
            <a:r>
              <a:rPr lang="en-US" altLang="zh-CN" dirty="0"/>
              <a:t>(W, X, b)</a:t>
            </a:r>
          </a:p>
          <a:p>
            <a:pPr marL="292608" lvl="1" indent="0">
              <a:buNone/>
            </a:pPr>
            <a:r>
              <a:rPr lang="en-US" altLang="zh-CN" dirty="0"/>
              <a:t>Update W based on the descent direction of </a:t>
            </a:r>
            <a:r>
              <a:rPr lang="en-US" altLang="zh-CN" dirty="0" err="1"/>
              <a:t>dL</a:t>
            </a:r>
            <a:r>
              <a:rPr lang="en-US" altLang="zh-CN" dirty="0"/>
              <a:t>/</a:t>
            </a:r>
            <a:r>
              <a:rPr lang="en-US" altLang="zh-CN" dirty="0" err="1"/>
              <a:t>dW</a:t>
            </a:r>
            <a:endParaRPr lang="en-US" altLang="zh-CN" dirty="0"/>
          </a:p>
          <a:p>
            <a:pPr marL="576072" lvl="2" indent="0">
              <a:buNone/>
            </a:pPr>
            <a:r>
              <a:rPr lang="en-US" altLang="zh-CN" dirty="0"/>
              <a:t>W</a:t>
            </a:r>
            <a:r>
              <a:rPr lang="en-US" altLang="zh-CN" dirty="0">
                <a:sym typeface="Wingdings" panose="05000000000000000000" pitchFamily="2" charset="2"/>
              </a:rPr>
              <a:t> W – </a:t>
            </a:r>
            <a:r>
              <a:rPr lang="en-US" altLang="zh-CN" dirty="0" err="1">
                <a:sym typeface="Wingdings" panose="05000000000000000000" pitchFamily="2" charset="2"/>
              </a:rPr>
              <a:t>learning_rate</a:t>
            </a:r>
            <a:r>
              <a:rPr lang="en-US" altLang="zh-CN" dirty="0">
                <a:sym typeface="Wingdings" panose="05000000000000000000" pitchFamily="2" charset="2"/>
              </a:rPr>
              <a:t> * </a:t>
            </a:r>
            <a:r>
              <a:rPr lang="en-US" altLang="zh-CN" dirty="0" err="1">
                <a:sym typeface="Wingdings" panose="05000000000000000000" pitchFamily="2" charset="2"/>
              </a:rPr>
              <a:t>dL</a:t>
            </a:r>
            <a:r>
              <a:rPr lang="en-US" altLang="zh-CN" dirty="0">
                <a:sym typeface="Wingdings" panose="05000000000000000000" pitchFamily="2" charset="2"/>
              </a:rPr>
              <a:t>/</a:t>
            </a:r>
            <a:r>
              <a:rPr lang="en-US" altLang="zh-CN" dirty="0" err="1">
                <a:sym typeface="Wingdings" panose="05000000000000000000" pitchFamily="2" charset="2"/>
              </a:rPr>
              <a:t>dW</a:t>
            </a:r>
            <a:endParaRPr lang="en-US" altLang="zh-CN" dirty="0">
              <a:sym typeface="Wingdings" panose="05000000000000000000" pitchFamily="2" charset="2"/>
            </a:endParaRPr>
          </a:p>
          <a:p>
            <a:pPr marL="576072" lvl="2" indent="0">
              <a:buNone/>
            </a:pPr>
            <a:r>
              <a:rPr lang="en-US" altLang="zh-CN" dirty="0">
                <a:sym typeface="Wingdings" panose="05000000000000000000" pitchFamily="2" charset="2"/>
              </a:rPr>
              <a:t>b b- </a:t>
            </a:r>
            <a:r>
              <a:rPr lang="en-US" altLang="zh-CN" dirty="0" err="1">
                <a:sym typeface="Wingdings" panose="05000000000000000000" pitchFamily="2" charset="2"/>
              </a:rPr>
              <a:t>learning_rate</a:t>
            </a:r>
            <a:r>
              <a:rPr lang="en-US" altLang="zh-CN" dirty="0">
                <a:sym typeface="Wingdings" panose="05000000000000000000" pitchFamily="2" charset="2"/>
              </a:rPr>
              <a:t> *</a:t>
            </a:r>
            <a:r>
              <a:rPr lang="en-US" altLang="zh-CN" dirty="0" err="1">
                <a:sym typeface="Wingdings" panose="05000000000000000000" pitchFamily="2" charset="2"/>
              </a:rPr>
              <a:t>dL</a:t>
            </a:r>
            <a:r>
              <a:rPr lang="en-US" altLang="zh-CN" dirty="0">
                <a:sym typeface="Wingdings" panose="05000000000000000000" pitchFamily="2" charset="2"/>
              </a:rPr>
              <a:t>/</a:t>
            </a:r>
            <a:r>
              <a:rPr lang="en-US" altLang="zh-CN" dirty="0" err="1">
                <a:sym typeface="Wingdings" panose="05000000000000000000" pitchFamily="2" charset="2"/>
              </a:rPr>
              <a:t>db</a:t>
            </a:r>
            <a:endParaRPr lang="en-US" altLang="zh-CN" dirty="0"/>
          </a:p>
        </p:txBody>
      </p:sp>
      <p:pic>
        <p:nvPicPr>
          <p:cNvPr id="7" name="Picture 6"/>
          <p:cNvPicPr>
            <a:picLocks noChangeAspect="1"/>
          </p:cNvPicPr>
          <p:nvPr/>
        </p:nvPicPr>
        <p:blipFill>
          <a:blip r:embed="rId2"/>
          <a:stretch>
            <a:fillRect/>
          </a:stretch>
        </p:blipFill>
        <p:spPr>
          <a:xfrm>
            <a:off x="6922495" y="179109"/>
            <a:ext cx="4792371" cy="2912209"/>
          </a:xfrm>
          <a:prstGeom prst="rect">
            <a:avLst/>
          </a:prstGeom>
        </p:spPr>
      </p:pic>
      <p:pic>
        <p:nvPicPr>
          <p:cNvPr id="8" name="Picture 7"/>
          <p:cNvPicPr>
            <a:picLocks noChangeAspect="1"/>
          </p:cNvPicPr>
          <p:nvPr/>
        </p:nvPicPr>
        <p:blipFill rotWithShape="1">
          <a:blip r:embed="rId3"/>
          <a:srcRect l="8896" r="17750"/>
          <a:stretch/>
        </p:blipFill>
        <p:spPr>
          <a:xfrm>
            <a:off x="9613828" y="1322109"/>
            <a:ext cx="2101038" cy="1103907"/>
          </a:xfrm>
          <a:prstGeom prst="rect">
            <a:avLst/>
          </a:prstGeom>
        </p:spPr>
      </p:pic>
      <p:pic>
        <p:nvPicPr>
          <p:cNvPr id="1026" name="Picture 2" descr="http://neuralnetworksanddeeplearning.com/images/valley.png"/>
          <p:cNvPicPr>
            <a:picLocks noChangeAspect="1" noChangeArrowheads="1"/>
          </p:cNvPicPr>
          <p:nvPr/>
        </p:nvPicPr>
        <p:blipFill rotWithShape="1">
          <a:blip r:embed="rId4">
            <a:extLst>
              <a:ext uri="{28A0092B-C50C-407E-A947-70E740481C1C}">
                <a14:useLocalDpi xmlns:a14="http://schemas.microsoft.com/office/drawing/2010/main" val="0"/>
              </a:ext>
            </a:extLst>
          </a:blip>
          <a:srcRect l="19342" t="12910" r="7540" b="7045"/>
          <a:stretch/>
        </p:blipFill>
        <p:spPr bwMode="auto">
          <a:xfrm>
            <a:off x="7238974" y="3046805"/>
            <a:ext cx="4619134" cy="38111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stretch>
            <a:fillRect/>
          </a:stretch>
        </p:blipFill>
        <p:spPr>
          <a:xfrm>
            <a:off x="609600" y="1733804"/>
            <a:ext cx="6249945" cy="1535391"/>
          </a:xfrm>
          <a:prstGeom prst="rect">
            <a:avLst/>
          </a:prstGeom>
        </p:spPr>
      </p:pic>
      <p:sp>
        <p:nvSpPr>
          <p:cNvPr id="5" name="箭头: 下 4">
            <a:extLst>
              <a:ext uri="{FF2B5EF4-FFF2-40B4-BE49-F238E27FC236}">
                <a16:creationId xmlns:a16="http://schemas.microsoft.com/office/drawing/2014/main" id="{00AC5049-71AD-4313-8A9B-C5A19F5962F4}"/>
              </a:ext>
            </a:extLst>
          </p:cNvPr>
          <p:cNvSpPr/>
          <p:nvPr/>
        </p:nvSpPr>
        <p:spPr>
          <a:xfrm rot="20737181">
            <a:off x="8339315" y="3882919"/>
            <a:ext cx="433633" cy="606606"/>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11" name="箭头: 下 10">
            <a:extLst>
              <a:ext uri="{FF2B5EF4-FFF2-40B4-BE49-F238E27FC236}">
                <a16:creationId xmlns:a16="http://schemas.microsoft.com/office/drawing/2014/main" id="{F3F7617D-4A38-4670-9CA9-5269A9DDF7FE}"/>
              </a:ext>
            </a:extLst>
          </p:cNvPr>
          <p:cNvSpPr/>
          <p:nvPr/>
        </p:nvSpPr>
        <p:spPr>
          <a:xfrm rot="19997321">
            <a:off x="8561280" y="4482963"/>
            <a:ext cx="433633" cy="606606"/>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10" name="星形: 五角 9">
            <a:extLst>
              <a:ext uri="{FF2B5EF4-FFF2-40B4-BE49-F238E27FC236}">
                <a16:creationId xmlns:a16="http://schemas.microsoft.com/office/drawing/2014/main" id="{3DF78DC5-D5F7-479F-B93E-CD76EFD8EE0F}"/>
              </a:ext>
            </a:extLst>
          </p:cNvPr>
          <p:cNvSpPr/>
          <p:nvPr/>
        </p:nvSpPr>
        <p:spPr>
          <a:xfrm>
            <a:off x="9137247" y="5211704"/>
            <a:ext cx="494623" cy="44306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13" name="箭头: 下 12">
            <a:extLst>
              <a:ext uri="{FF2B5EF4-FFF2-40B4-BE49-F238E27FC236}">
                <a16:creationId xmlns:a16="http://schemas.microsoft.com/office/drawing/2014/main" id="{CA0FBF51-7C56-4B4F-BAD9-97C8042E8115}"/>
              </a:ext>
            </a:extLst>
          </p:cNvPr>
          <p:cNvSpPr/>
          <p:nvPr/>
        </p:nvSpPr>
        <p:spPr>
          <a:xfrm rot="19274274">
            <a:off x="8856665" y="5104585"/>
            <a:ext cx="433633" cy="338127"/>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Tree>
    <p:extLst>
      <p:ext uri="{BB962C8B-B14F-4D97-AF65-F5344CB8AC3E}">
        <p14:creationId xmlns:p14="http://schemas.microsoft.com/office/powerpoint/2010/main" val="1387051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CAF198-2BFA-4DB3-B68C-F167A7C3EC5A}"/>
              </a:ext>
            </a:extLst>
          </p:cNvPr>
          <p:cNvSpPr>
            <a:spLocks noGrp="1"/>
          </p:cNvSpPr>
          <p:nvPr>
            <p:ph type="title"/>
          </p:nvPr>
        </p:nvSpPr>
        <p:spPr/>
        <p:txBody>
          <a:bodyPr/>
          <a:lstStyle/>
          <a:p>
            <a:r>
              <a:rPr lang="en-US" altLang="zh-CN" dirty="0"/>
              <a:t>Limitation of a Neuron</a:t>
            </a:r>
            <a:endParaRPr lang="zh-CN" altLang="en-US" dirty="0"/>
          </a:p>
        </p:txBody>
      </p:sp>
      <p:sp>
        <p:nvSpPr>
          <p:cNvPr id="3" name="内容占位符 2">
            <a:extLst>
              <a:ext uri="{FF2B5EF4-FFF2-40B4-BE49-F238E27FC236}">
                <a16:creationId xmlns:a16="http://schemas.microsoft.com/office/drawing/2014/main" id="{8EDFDB19-036F-436C-A63C-E2602CF33051}"/>
              </a:ext>
            </a:extLst>
          </p:cNvPr>
          <p:cNvSpPr>
            <a:spLocks noGrp="1"/>
          </p:cNvSpPr>
          <p:nvPr>
            <p:ph idx="1"/>
          </p:nvPr>
        </p:nvSpPr>
        <p:spPr/>
        <p:txBody>
          <a:bodyPr/>
          <a:lstStyle/>
          <a:p>
            <a:r>
              <a:rPr lang="en-US" altLang="zh-CN" dirty="0"/>
              <a:t>Linear separator</a:t>
            </a:r>
          </a:p>
          <a:p>
            <a:r>
              <a:rPr lang="en-US" altLang="zh-CN" dirty="0"/>
              <a:t>Can not handle a XOR function</a:t>
            </a:r>
          </a:p>
          <a:p>
            <a:r>
              <a:rPr lang="en-US" altLang="zh-CN" dirty="0"/>
              <a:t>Wee need more neural layers. </a:t>
            </a:r>
            <a:endParaRPr lang="zh-CN" altLang="en-US" dirty="0"/>
          </a:p>
        </p:txBody>
      </p:sp>
      <p:cxnSp>
        <p:nvCxnSpPr>
          <p:cNvPr id="5" name="直接箭头连接符 4">
            <a:extLst>
              <a:ext uri="{FF2B5EF4-FFF2-40B4-BE49-F238E27FC236}">
                <a16:creationId xmlns:a16="http://schemas.microsoft.com/office/drawing/2014/main" id="{A7045567-FBD2-4D5A-944A-173DBE4F33D1}"/>
              </a:ext>
            </a:extLst>
          </p:cNvPr>
          <p:cNvCxnSpPr>
            <a:cxnSpLocks/>
          </p:cNvCxnSpPr>
          <p:nvPr/>
        </p:nvCxnSpPr>
        <p:spPr>
          <a:xfrm flipH="1" flipV="1">
            <a:off x="1756527" y="3333882"/>
            <a:ext cx="1" cy="2733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a:extLst>
              <a:ext uri="{FF2B5EF4-FFF2-40B4-BE49-F238E27FC236}">
                <a16:creationId xmlns:a16="http://schemas.microsoft.com/office/drawing/2014/main" id="{C346047F-0C6A-405E-8167-D14CDFAE95A3}"/>
              </a:ext>
            </a:extLst>
          </p:cNvPr>
          <p:cNvCxnSpPr>
            <a:cxnSpLocks/>
          </p:cNvCxnSpPr>
          <p:nvPr/>
        </p:nvCxnSpPr>
        <p:spPr>
          <a:xfrm>
            <a:off x="1756528" y="6067655"/>
            <a:ext cx="32883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椭圆 9">
            <a:extLst>
              <a:ext uri="{FF2B5EF4-FFF2-40B4-BE49-F238E27FC236}">
                <a16:creationId xmlns:a16="http://schemas.microsoft.com/office/drawing/2014/main" id="{0DBF7BF8-11D3-4BAD-B186-74D0A5D13BF4}"/>
              </a:ext>
            </a:extLst>
          </p:cNvPr>
          <p:cNvSpPr/>
          <p:nvPr/>
        </p:nvSpPr>
        <p:spPr>
          <a:xfrm>
            <a:off x="1553065" y="5849480"/>
            <a:ext cx="401426" cy="4132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1" name="椭圆 10">
            <a:extLst>
              <a:ext uri="{FF2B5EF4-FFF2-40B4-BE49-F238E27FC236}">
                <a16:creationId xmlns:a16="http://schemas.microsoft.com/office/drawing/2014/main" id="{A1015DCE-6A06-4F53-B8DC-7CD5B1A15BC9}"/>
              </a:ext>
            </a:extLst>
          </p:cNvPr>
          <p:cNvSpPr/>
          <p:nvPr/>
        </p:nvSpPr>
        <p:spPr>
          <a:xfrm>
            <a:off x="3065281" y="4341190"/>
            <a:ext cx="401426" cy="4132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12" name="矩形 11">
            <a:extLst>
              <a:ext uri="{FF2B5EF4-FFF2-40B4-BE49-F238E27FC236}">
                <a16:creationId xmlns:a16="http://schemas.microsoft.com/office/drawing/2014/main" id="{71FED615-ECEE-4BCE-8C0D-797A35FE8B81}"/>
              </a:ext>
            </a:extLst>
          </p:cNvPr>
          <p:cNvSpPr/>
          <p:nvPr/>
        </p:nvSpPr>
        <p:spPr>
          <a:xfrm>
            <a:off x="1624552" y="4380257"/>
            <a:ext cx="292230" cy="3205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rgbClr val="FF0000"/>
              </a:solidFill>
            </a:endParaRPr>
          </a:p>
        </p:txBody>
      </p:sp>
      <p:sp>
        <p:nvSpPr>
          <p:cNvPr id="13" name="矩形 12">
            <a:extLst>
              <a:ext uri="{FF2B5EF4-FFF2-40B4-BE49-F238E27FC236}">
                <a16:creationId xmlns:a16="http://schemas.microsoft.com/office/drawing/2014/main" id="{A5F9EB43-1F15-44F0-9737-8ACD43427AF5}"/>
              </a:ext>
            </a:extLst>
          </p:cNvPr>
          <p:cNvSpPr/>
          <p:nvPr/>
        </p:nvSpPr>
        <p:spPr>
          <a:xfrm>
            <a:off x="3174477" y="5880691"/>
            <a:ext cx="292230" cy="3205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FF0000"/>
              </a:solidFill>
            </a:endParaRPr>
          </a:p>
        </p:txBody>
      </p:sp>
      <p:cxnSp>
        <p:nvCxnSpPr>
          <p:cNvPr id="15" name="直接连接符 14">
            <a:extLst>
              <a:ext uri="{FF2B5EF4-FFF2-40B4-BE49-F238E27FC236}">
                <a16:creationId xmlns:a16="http://schemas.microsoft.com/office/drawing/2014/main" id="{0508082C-B645-4095-A768-5F628ECA541D}"/>
              </a:ext>
            </a:extLst>
          </p:cNvPr>
          <p:cNvCxnSpPr>
            <a:cxnSpLocks/>
          </p:cNvCxnSpPr>
          <p:nvPr/>
        </p:nvCxnSpPr>
        <p:spPr>
          <a:xfrm flipV="1">
            <a:off x="2205872" y="3333882"/>
            <a:ext cx="2393819" cy="3115772"/>
          </a:xfrm>
          <a:prstGeom prst="line">
            <a:avLst/>
          </a:prstGeom>
          <a:ln/>
        </p:spPr>
        <p:style>
          <a:lnRef idx="2">
            <a:schemeClr val="dk1"/>
          </a:lnRef>
          <a:fillRef idx="0">
            <a:schemeClr val="dk1"/>
          </a:fillRef>
          <a:effectRef idx="1">
            <a:schemeClr val="dk1"/>
          </a:effectRef>
          <a:fontRef idx="minor">
            <a:schemeClr val="tx1"/>
          </a:fontRef>
        </p:style>
      </p:cxnSp>
      <p:cxnSp>
        <p:nvCxnSpPr>
          <p:cNvPr id="18" name="直接箭头连接符 17">
            <a:extLst>
              <a:ext uri="{FF2B5EF4-FFF2-40B4-BE49-F238E27FC236}">
                <a16:creationId xmlns:a16="http://schemas.microsoft.com/office/drawing/2014/main" id="{5ABA5885-B6A6-473C-B0EE-2A049E6607CE}"/>
              </a:ext>
            </a:extLst>
          </p:cNvPr>
          <p:cNvCxnSpPr>
            <a:cxnSpLocks/>
          </p:cNvCxnSpPr>
          <p:nvPr/>
        </p:nvCxnSpPr>
        <p:spPr>
          <a:xfrm flipH="1" flipV="1">
            <a:off x="7103096" y="3242480"/>
            <a:ext cx="1" cy="2733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046FB96D-3817-4D70-9C48-704931EC0786}"/>
              </a:ext>
            </a:extLst>
          </p:cNvPr>
          <p:cNvCxnSpPr>
            <a:cxnSpLocks/>
          </p:cNvCxnSpPr>
          <p:nvPr/>
        </p:nvCxnSpPr>
        <p:spPr>
          <a:xfrm>
            <a:off x="7103097" y="5976253"/>
            <a:ext cx="32883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9801683F-BAB3-4147-B179-FFF232949CE8}"/>
              </a:ext>
            </a:extLst>
          </p:cNvPr>
          <p:cNvSpPr/>
          <p:nvPr/>
        </p:nvSpPr>
        <p:spPr>
          <a:xfrm>
            <a:off x="6899634" y="5758078"/>
            <a:ext cx="401426" cy="4132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1" name="椭圆 20">
            <a:extLst>
              <a:ext uri="{FF2B5EF4-FFF2-40B4-BE49-F238E27FC236}">
                <a16:creationId xmlns:a16="http://schemas.microsoft.com/office/drawing/2014/main" id="{690E5751-9CB2-4E46-88E4-4E6D41EF5A37}"/>
              </a:ext>
            </a:extLst>
          </p:cNvPr>
          <p:cNvSpPr/>
          <p:nvPr/>
        </p:nvSpPr>
        <p:spPr>
          <a:xfrm>
            <a:off x="8411850" y="4249788"/>
            <a:ext cx="401426" cy="4132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22" name="矩形 21">
            <a:extLst>
              <a:ext uri="{FF2B5EF4-FFF2-40B4-BE49-F238E27FC236}">
                <a16:creationId xmlns:a16="http://schemas.microsoft.com/office/drawing/2014/main" id="{D8177EBA-8FB7-452E-8442-0D2AD0B0D992}"/>
              </a:ext>
            </a:extLst>
          </p:cNvPr>
          <p:cNvSpPr/>
          <p:nvPr/>
        </p:nvSpPr>
        <p:spPr>
          <a:xfrm>
            <a:off x="6971121" y="4288855"/>
            <a:ext cx="292230" cy="3205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rgbClr val="FF0000"/>
              </a:solidFill>
            </a:endParaRPr>
          </a:p>
        </p:txBody>
      </p:sp>
      <p:sp>
        <p:nvSpPr>
          <p:cNvPr id="23" name="矩形 22">
            <a:extLst>
              <a:ext uri="{FF2B5EF4-FFF2-40B4-BE49-F238E27FC236}">
                <a16:creationId xmlns:a16="http://schemas.microsoft.com/office/drawing/2014/main" id="{BF701E62-3735-43D1-B2C1-9AF82AB747DC}"/>
              </a:ext>
            </a:extLst>
          </p:cNvPr>
          <p:cNvSpPr/>
          <p:nvPr/>
        </p:nvSpPr>
        <p:spPr>
          <a:xfrm>
            <a:off x="8521046" y="5789289"/>
            <a:ext cx="292230" cy="3205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FF0000"/>
              </a:solidFill>
            </a:endParaRPr>
          </a:p>
        </p:txBody>
      </p:sp>
      <p:cxnSp>
        <p:nvCxnSpPr>
          <p:cNvPr id="24" name="直接连接符 23">
            <a:extLst>
              <a:ext uri="{FF2B5EF4-FFF2-40B4-BE49-F238E27FC236}">
                <a16:creationId xmlns:a16="http://schemas.microsoft.com/office/drawing/2014/main" id="{6ADA39E8-9A20-4DE8-81EC-71DE5BA62678}"/>
              </a:ext>
            </a:extLst>
          </p:cNvPr>
          <p:cNvCxnSpPr>
            <a:cxnSpLocks/>
          </p:cNvCxnSpPr>
          <p:nvPr/>
        </p:nvCxnSpPr>
        <p:spPr>
          <a:xfrm flipV="1">
            <a:off x="5924746" y="3039591"/>
            <a:ext cx="4755823" cy="2388336"/>
          </a:xfrm>
          <a:prstGeom prst="line">
            <a:avLst/>
          </a:prstGeom>
          <a:ln/>
        </p:spPr>
        <p:style>
          <a:lnRef idx="2">
            <a:schemeClr val="accent2"/>
          </a:lnRef>
          <a:fillRef idx="0">
            <a:schemeClr val="accent2"/>
          </a:fillRef>
          <a:effectRef idx="1">
            <a:schemeClr val="accent2"/>
          </a:effectRef>
          <a:fontRef idx="minor">
            <a:schemeClr val="tx1"/>
          </a:fontRef>
        </p:style>
      </p:cxnSp>
      <p:cxnSp>
        <p:nvCxnSpPr>
          <p:cNvPr id="25" name="直接连接符 24">
            <a:extLst>
              <a:ext uri="{FF2B5EF4-FFF2-40B4-BE49-F238E27FC236}">
                <a16:creationId xmlns:a16="http://schemas.microsoft.com/office/drawing/2014/main" id="{D34B0A57-EED0-467E-BF2B-7FFEF25D8F12}"/>
              </a:ext>
            </a:extLst>
          </p:cNvPr>
          <p:cNvCxnSpPr>
            <a:cxnSpLocks/>
          </p:cNvCxnSpPr>
          <p:nvPr/>
        </p:nvCxnSpPr>
        <p:spPr>
          <a:xfrm flipV="1">
            <a:off x="7569724" y="2854409"/>
            <a:ext cx="2497316" cy="3595244"/>
          </a:xfrm>
          <a:prstGeom prst="line">
            <a:avLst/>
          </a:prstGeom>
          <a:ln/>
        </p:spPr>
        <p:style>
          <a:lnRef idx="2">
            <a:schemeClr val="dk1"/>
          </a:lnRef>
          <a:fillRef idx="0">
            <a:schemeClr val="dk1"/>
          </a:fillRef>
          <a:effectRef idx="1">
            <a:schemeClr val="dk1"/>
          </a:effectRef>
          <a:fontRef idx="minor">
            <a:schemeClr val="tx1"/>
          </a:fontRef>
        </p:style>
      </p:cxnSp>
      <p:sp>
        <p:nvSpPr>
          <p:cNvPr id="33" name="文本框 32">
            <a:extLst>
              <a:ext uri="{FF2B5EF4-FFF2-40B4-BE49-F238E27FC236}">
                <a16:creationId xmlns:a16="http://schemas.microsoft.com/office/drawing/2014/main" id="{AB502A04-E946-47BB-9C34-91C2144F05B7}"/>
              </a:ext>
            </a:extLst>
          </p:cNvPr>
          <p:cNvSpPr txBox="1"/>
          <p:nvPr/>
        </p:nvSpPr>
        <p:spPr>
          <a:xfrm>
            <a:off x="4599691" y="3741224"/>
            <a:ext cx="641022" cy="707886"/>
          </a:xfrm>
          <a:prstGeom prst="rect">
            <a:avLst/>
          </a:prstGeom>
          <a:noFill/>
        </p:spPr>
        <p:txBody>
          <a:bodyPr wrap="square" rtlCol="0">
            <a:spAutoFit/>
          </a:bodyPr>
          <a:lstStyle/>
          <a:p>
            <a:r>
              <a:rPr lang="en-US" altLang="zh-CN" sz="4000" dirty="0"/>
              <a:t>:(</a:t>
            </a:r>
            <a:endParaRPr lang="zh-CN" altLang="en-US" sz="4000" dirty="0"/>
          </a:p>
        </p:txBody>
      </p:sp>
      <p:sp>
        <p:nvSpPr>
          <p:cNvPr id="34" name="文本框 33">
            <a:extLst>
              <a:ext uri="{FF2B5EF4-FFF2-40B4-BE49-F238E27FC236}">
                <a16:creationId xmlns:a16="http://schemas.microsoft.com/office/drawing/2014/main" id="{8B37AD5B-8DB3-4B90-B52A-59D78372334F}"/>
              </a:ext>
            </a:extLst>
          </p:cNvPr>
          <p:cNvSpPr txBox="1"/>
          <p:nvPr/>
        </p:nvSpPr>
        <p:spPr>
          <a:xfrm>
            <a:off x="10039547" y="3769163"/>
            <a:ext cx="641022" cy="707886"/>
          </a:xfrm>
          <a:prstGeom prst="rect">
            <a:avLst/>
          </a:prstGeom>
          <a:noFill/>
        </p:spPr>
        <p:txBody>
          <a:bodyPr wrap="square" rtlCol="0">
            <a:spAutoFit/>
          </a:bodyPr>
          <a:lstStyle/>
          <a:p>
            <a:r>
              <a:rPr lang="en-US" altLang="zh-CN" sz="4000" dirty="0"/>
              <a:t>:)</a:t>
            </a:r>
            <a:endParaRPr lang="zh-CN" altLang="en-US" sz="4000" dirty="0"/>
          </a:p>
        </p:txBody>
      </p:sp>
    </p:spTree>
    <p:extLst>
      <p:ext uri="{BB962C8B-B14F-4D97-AF65-F5344CB8AC3E}">
        <p14:creationId xmlns:p14="http://schemas.microsoft.com/office/powerpoint/2010/main" val="2490771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77A481-786B-4F83-8BA7-C25570FD5196}"/>
              </a:ext>
            </a:extLst>
          </p:cNvPr>
          <p:cNvSpPr>
            <a:spLocks noGrp="1"/>
          </p:cNvSpPr>
          <p:nvPr>
            <p:ph type="title"/>
          </p:nvPr>
        </p:nvSpPr>
        <p:spPr/>
        <p:txBody>
          <a:bodyPr/>
          <a:lstStyle/>
          <a:p>
            <a:r>
              <a:rPr lang="en-US" altLang="zh-CN" dirty="0"/>
              <a:t>Why a Multi Layer Neural Network Can Predict Anything?</a:t>
            </a:r>
            <a:endParaRPr lang="zh-CN" altLang="en-US" dirty="0"/>
          </a:p>
        </p:txBody>
      </p:sp>
      <p:sp>
        <p:nvSpPr>
          <p:cNvPr id="10" name="内容占位符 9">
            <a:extLst>
              <a:ext uri="{FF2B5EF4-FFF2-40B4-BE49-F238E27FC236}">
                <a16:creationId xmlns:a16="http://schemas.microsoft.com/office/drawing/2014/main" id="{AD946844-A6BD-4663-B8F3-7F2651C8F1C2}"/>
              </a:ext>
            </a:extLst>
          </p:cNvPr>
          <p:cNvSpPr>
            <a:spLocks noGrp="1"/>
          </p:cNvSpPr>
          <p:nvPr>
            <p:ph idx="1"/>
          </p:nvPr>
        </p:nvSpPr>
        <p:spPr/>
        <p:txBody>
          <a:bodyPr/>
          <a:lstStyle/>
          <a:p>
            <a:r>
              <a:rPr lang="en-US" altLang="zh-CN" dirty="0"/>
              <a:t>For classification</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For regression:</a:t>
            </a:r>
          </a:p>
          <a:p>
            <a:pPr lvl="1"/>
            <a:r>
              <a:rPr lang="en-US" altLang="zh-CN" dirty="0">
                <a:hlinkClick r:id="rId2"/>
              </a:rPr>
              <a:t>http://neuralnetworksanddeeplearning.com/chap4.html</a:t>
            </a:r>
            <a:endParaRPr lang="en-US" altLang="zh-CN" dirty="0"/>
          </a:p>
          <a:p>
            <a:pPr lvl="1"/>
            <a:endParaRPr lang="en-US" altLang="zh-CN" dirty="0"/>
          </a:p>
          <a:p>
            <a:endParaRPr lang="zh-CN" altLang="en-US" dirty="0"/>
          </a:p>
        </p:txBody>
      </p:sp>
      <p:pic>
        <p:nvPicPr>
          <p:cNvPr id="5" name="图片 4">
            <a:extLst>
              <a:ext uri="{FF2B5EF4-FFF2-40B4-BE49-F238E27FC236}">
                <a16:creationId xmlns:a16="http://schemas.microsoft.com/office/drawing/2014/main" id="{B8BFB953-6F5C-4690-AAC1-4974F3FB888A}"/>
              </a:ext>
            </a:extLst>
          </p:cNvPr>
          <p:cNvPicPr>
            <a:picLocks noChangeAspect="1"/>
          </p:cNvPicPr>
          <p:nvPr/>
        </p:nvPicPr>
        <p:blipFill>
          <a:blip r:embed="rId3"/>
          <a:stretch>
            <a:fillRect/>
          </a:stretch>
        </p:blipFill>
        <p:spPr>
          <a:xfrm>
            <a:off x="1226158" y="1919314"/>
            <a:ext cx="4416053" cy="3226172"/>
          </a:xfrm>
          <a:prstGeom prst="rect">
            <a:avLst/>
          </a:prstGeom>
        </p:spPr>
      </p:pic>
      <p:pic>
        <p:nvPicPr>
          <p:cNvPr id="7" name="Picture 3">
            <a:extLst>
              <a:ext uri="{FF2B5EF4-FFF2-40B4-BE49-F238E27FC236}">
                <a16:creationId xmlns:a16="http://schemas.microsoft.com/office/drawing/2014/main" id="{9708ED2D-1C11-4F3E-ACF1-16C763D374A5}"/>
              </a:ext>
            </a:extLst>
          </p:cNvPr>
          <p:cNvPicPr>
            <a:picLocks noChangeAspect="1"/>
          </p:cNvPicPr>
          <p:nvPr/>
        </p:nvPicPr>
        <p:blipFill>
          <a:blip r:embed="rId4"/>
          <a:stretch>
            <a:fillRect/>
          </a:stretch>
        </p:blipFill>
        <p:spPr>
          <a:xfrm>
            <a:off x="5963036" y="2377202"/>
            <a:ext cx="5912858" cy="2310395"/>
          </a:xfrm>
          <a:prstGeom prst="rect">
            <a:avLst/>
          </a:prstGeom>
        </p:spPr>
      </p:pic>
      <p:sp>
        <p:nvSpPr>
          <p:cNvPr id="8" name="文本框 7">
            <a:extLst>
              <a:ext uri="{FF2B5EF4-FFF2-40B4-BE49-F238E27FC236}">
                <a16:creationId xmlns:a16="http://schemas.microsoft.com/office/drawing/2014/main" id="{C17C0299-47C2-4B9C-8866-B09CAA13A6B2}"/>
              </a:ext>
            </a:extLst>
          </p:cNvPr>
          <p:cNvSpPr txBox="1"/>
          <p:nvPr/>
        </p:nvSpPr>
        <p:spPr>
          <a:xfrm>
            <a:off x="8028104" y="2053430"/>
            <a:ext cx="723275" cy="369332"/>
          </a:xfrm>
          <a:prstGeom prst="rect">
            <a:avLst/>
          </a:prstGeom>
          <a:noFill/>
        </p:spPr>
        <p:txBody>
          <a:bodyPr wrap="none" rtlCol="0">
            <a:spAutoFit/>
          </a:bodyPr>
          <a:lstStyle/>
          <a:p>
            <a:r>
              <a:rPr lang="en-US" altLang="zh-CN" sz="1800" dirty="0"/>
              <a:t>And</a:t>
            </a:r>
            <a:r>
              <a:rPr lang="zh-CN" altLang="en-US" sz="1800" dirty="0"/>
              <a:t> </a:t>
            </a:r>
            <a:r>
              <a:rPr lang="en-US" altLang="zh-CN" sz="1800" dirty="0"/>
              <a:t> </a:t>
            </a:r>
            <a:endParaRPr lang="zh-CN" altLang="en-US" sz="1800" dirty="0"/>
          </a:p>
        </p:txBody>
      </p:sp>
      <p:sp>
        <p:nvSpPr>
          <p:cNvPr id="9" name="文本框 8">
            <a:extLst>
              <a:ext uri="{FF2B5EF4-FFF2-40B4-BE49-F238E27FC236}">
                <a16:creationId xmlns:a16="http://schemas.microsoft.com/office/drawing/2014/main" id="{008EF023-7557-42E3-B6D9-22125D0A36C1}"/>
              </a:ext>
            </a:extLst>
          </p:cNvPr>
          <p:cNvSpPr txBox="1"/>
          <p:nvPr/>
        </p:nvSpPr>
        <p:spPr>
          <a:xfrm>
            <a:off x="9412733" y="2085609"/>
            <a:ext cx="595035" cy="369332"/>
          </a:xfrm>
          <a:prstGeom prst="rect">
            <a:avLst/>
          </a:prstGeom>
          <a:noFill/>
        </p:spPr>
        <p:txBody>
          <a:bodyPr wrap="none" rtlCol="0">
            <a:spAutoFit/>
          </a:bodyPr>
          <a:lstStyle/>
          <a:p>
            <a:r>
              <a:rPr lang="en-US" altLang="zh-CN" sz="1800" dirty="0"/>
              <a:t>OR </a:t>
            </a:r>
            <a:endParaRPr lang="zh-CN" altLang="en-US" sz="1800" dirty="0"/>
          </a:p>
        </p:txBody>
      </p:sp>
      <p:sp>
        <p:nvSpPr>
          <p:cNvPr id="11" name="文本框 10">
            <a:extLst>
              <a:ext uri="{FF2B5EF4-FFF2-40B4-BE49-F238E27FC236}">
                <a16:creationId xmlns:a16="http://schemas.microsoft.com/office/drawing/2014/main" id="{AD35BAB5-E3A3-4228-B73D-C7105FA5B901}"/>
              </a:ext>
            </a:extLst>
          </p:cNvPr>
          <p:cNvSpPr txBox="1"/>
          <p:nvPr/>
        </p:nvSpPr>
        <p:spPr>
          <a:xfrm>
            <a:off x="5922674" y="2098990"/>
            <a:ext cx="1967205" cy="369332"/>
          </a:xfrm>
          <a:prstGeom prst="rect">
            <a:avLst/>
          </a:prstGeom>
          <a:noFill/>
        </p:spPr>
        <p:txBody>
          <a:bodyPr wrap="none" rtlCol="0">
            <a:spAutoFit/>
          </a:bodyPr>
          <a:lstStyle/>
          <a:p>
            <a:r>
              <a:rPr lang="en-US" altLang="zh-CN" sz="1800" dirty="0"/>
              <a:t>Linear Separator </a:t>
            </a:r>
            <a:endParaRPr lang="zh-CN" altLang="en-US" sz="1800" dirty="0"/>
          </a:p>
        </p:txBody>
      </p:sp>
    </p:spTree>
    <p:extLst>
      <p:ext uri="{BB962C8B-B14F-4D97-AF65-F5344CB8AC3E}">
        <p14:creationId xmlns:p14="http://schemas.microsoft.com/office/powerpoint/2010/main" val="3243912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B74B4B8-2048-4280-841F-A3FDC072FD8E}"/>
              </a:ext>
            </a:extLst>
          </p:cNvPr>
          <p:cNvPicPr>
            <a:picLocks noChangeAspect="1"/>
          </p:cNvPicPr>
          <p:nvPr/>
        </p:nvPicPr>
        <p:blipFill>
          <a:blip r:embed="rId2"/>
          <a:stretch>
            <a:fillRect/>
          </a:stretch>
        </p:blipFill>
        <p:spPr>
          <a:xfrm>
            <a:off x="5162988" y="2348547"/>
            <a:ext cx="6232598" cy="3799245"/>
          </a:xfrm>
          <a:prstGeom prst="rect">
            <a:avLst/>
          </a:prstGeom>
        </p:spPr>
      </p:pic>
      <p:sp>
        <p:nvSpPr>
          <p:cNvPr id="2" name="标题 1">
            <a:extLst>
              <a:ext uri="{FF2B5EF4-FFF2-40B4-BE49-F238E27FC236}">
                <a16:creationId xmlns:a16="http://schemas.microsoft.com/office/drawing/2014/main" id="{ACA335BC-6B32-48C7-9880-0EAA03CB296D}"/>
              </a:ext>
            </a:extLst>
          </p:cNvPr>
          <p:cNvSpPr>
            <a:spLocks noGrp="1"/>
          </p:cNvSpPr>
          <p:nvPr>
            <p:ph type="title"/>
          </p:nvPr>
        </p:nvSpPr>
        <p:spPr/>
        <p:txBody>
          <a:bodyPr/>
          <a:lstStyle/>
          <a:p>
            <a:r>
              <a:rPr lang="en-US" altLang="zh-CN" dirty="0"/>
              <a:t>Why we need an non-linear activation function?</a:t>
            </a:r>
            <a:endParaRPr lang="zh-CN" altLang="en-US" dirty="0"/>
          </a:p>
        </p:txBody>
      </p:sp>
      <p:sp>
        <p:nvSpPr>
          <p:cNvPr id="3" name="内容占位符 2">
            <a:extLst>
              <a:ext uri="{FF2B5EF4-FFF2-40B4-BE49-F238E27FC236}">
                <a16:creationId xmlns:a16="http://schemas.microsoft.com/office/drawing/2014/main" id="{0BBA7C0D-0903-40A4-95AB-942E0C5F5949}"/>
              </a:ext>
            </a:extLst>
          </p:cNvPr>
          <p:cNvSpPr>
            <a:spLocks noGrp="1"/>
          </p:cNvSpPr>
          <p:nvPr>
            <p:ph idx="1"/>
          </p:nvPr>
        </p:nvSpPr>
        <p:spPr>
          <a:xfrm>
            <a:off x="422786" y="1414463"/>
            <a:ext cx="10972800" cy="4848225"/>
          </a:xfrm>
        </p:spPr>
        <p:txBody>
          <a:bodyPr>
            <a:normAutofit/>
          </a:bodyPr>
          <a:lstStyle/>
          <a:p>
            <a:r>
              <a:rPr lang="en-US" altLang="zh-CN" dirty="0"/>
              <a:t>Sigmoid</a:t>
            </a:r>
          </a:p>
          <a:p>
            <a:pPr lvl="1"/>
            <a:r>
              <a:rPr lang="en-US" altLang="zh-CN" dirty="0"/>
              <a:t>Transfer from [-</a:t>
            </a:r>
            <a:r>
              <a:rPr lang="en-US" altLang="zh-CN" dirty="0" err="1"/>
              <a:t>inf</a:t>
            </a:r>
            <a:r>
              <a:rPr lang="en-US" altLang="zh-CN" dirty="0"/>
              <a:t>, + </a:t>
            </a:r>
            <a:r>
              <a:rPr lang="en-US" altLang="zh-CN" dirty="0" err="1"/>
              <a:t>inf</a:t>
            </a:r>
            <a:r>
              <a:rPr lang="en-US" altLang="zh-CN" dirty="0"/>
              <a:t>] </a:t>
            </a:r>
            <a:r>
              <a:rPr lang="en-US" altLang="zh-CN" dirty="0">
                <a:sym typeface="Wingdings" panose="05000000000000000000" pitchFamily="2" charset="2"/>
              </a:rPr>
              <a:t> [0, 1], probability</a:t>
            </a:r>
          </a:p>
          <a:p>
            <a:pPr lvl="1"/>
            <a:r>
              <a:rPr lang="en-US" altLang="zh-CN" dirty="0">
                <a:sym typeface="Wingdings" panose="05000000000000000000" pitchFamily="2" charset="2"/>
              </a:rPr>
              <a:t>Works as a switcher, pass the signal if &gt; 0</a:t>
            </a:r>
          </a:p>
          <a:p>
            <a:endParaRPr lang="en-US" altLang="zh-CN" dirty="0">
              <a:sym typeface="Wingdings" panose="05000000000000000000" pitchFamily="2" charset="2"/>
            </a:endParaRPr>
          </a:p>
          <a:p>
            <a:r>
              <a:rPr lang="en-US" altLang="zh-CN" dirty="0">
                <a:sym typeface="Wingdings" panose="05000000000000000000" pitchFamily="2" charset="2"/>
              </a:rPr>
              <a:t>Multi Linear Layers</a:t>
            </a:r>
          </a:p>
          <a:p>
            <a:pPr marL="0" indent="0">
              <a:buNone/>
            </a:pPr>
            <a:r>
              <a:rPr lang="en-US" altLang="zh-CN" dirty="0">
                <a:sym typeface="Wingdings" panose="05000000000000000000" pitchFamily="2" charset="2"/>
              </a:rPr>
              <a:t>	equivalent one Linear Layer</a:t>
            </a:r>
          </a:p>
          <a:p>
            <a:endParaRPr lang="en-US" altLang="zh-CN" dirty="0">
              <a:sym typeface="Wingdings" panose="05000000000000000000" pitchFamily="2" charset="2"/>
            </a:endParaRPr>
          </a:p>
          <a:p>
            <a:r>
              <a:rPr lang="en-US" altLang="zh-CN" dirty="0">
                <a:sym typeface="Wingdings" panose="05000000000000000000" pitchFamily="2" charset="2"/>
              </a:rPr>
              <a:t>Different activation functions used:</a:t>
            </a:r>
          </a:p>
          <a:p>
            <a:pPr lvl="1"/>
            <a:r>
              <a:rPr lang="en-US" altLang="zh-CN" dirty="0">
                <a:sym typeface="Wingdings" panose="05000000000000000000" pitchFamily="2" charset="2"/>
              </a:rPr>
              <a:t>Sigmoid</a:t>
            </a:r>
          </a:p>
          <a:p>
            <a:pPr lvl="1"/>
            <a:r>
              <a:rPr lang="en-US" altLang="zh-CN" dirty="0">
                <a:sym typeface="Wingdings" panose="05000000000000000000" pitchFamily="2" charset="2"/>
              </a:rPr>
              <a:t>Tanh</a:t>
            </a:r>
          </a:p>
          <a:p>
            <a:pPr lvl="1"/>
            <a:r>
              <a:rPr lang="en-US" altLang="zh-CN" dirty="0">
                <a:sym typeface="Wingdings" panose="05000000000000000000" pitchFamily="2" charset="2"/>
              </a:rPr>
              <a:t>RELU</a:t>
            </a:r>
          </a:p>
          <a:p>
            <a:pPr lvl="1"/>
            <a:r>
              <a:rPr lang="en-US" altLang="zh-CN" dirty="0">
                <a:sym typeface="Wingdings" panose="05000000000000000000" pitchFamily="2" charset="2"/>
              </a:rPr>
              <a:t>Leaky-RELU</a:t>
            </a:r>
          </a:p>
          <a:p>
            <a:pPr marL="0" indent="0">
              <a:buNone/>
            </a:pPr>
            <a:endParaRPr lang="en-US" altLang="zh-CN" dirty="0">
              <a:sym typeface="Wingdings" panose="05000000000000000000" pitchFamily="2" charset="2"/>
            </a:endParaRPr>
          </a:p>
        </p:txBody>
      </p:sp>
      <p:sp>
        <p:nvSpPr>
          <p:cNvPr id="5" name="文本框 4">
            <a:extLst>
              <a:ext uri="{FF2B5EF4-FFF2-40B4-BE49-F238E27FC236}">
                <a16:creationId xmlns:a16="http://schemas.microsoft.com/office/drawing/2014/main" id="{2CF8E500-4EFA-4C71-9434-8CFAABC5F241}"/>
              </a:ext>
            </a:extLst>
          </p:cNvPr>
          <p:cNvSpPr txBox="1"/>
          <p:nvPr/>
        </p:nvSpPr>
        <p:spPr>
          <a:xfrm>
            <a:off x="7019114" y="2987644"/>
            <a:ext cx="1481496" cy="461665"/>
          </a:xfrm>
          <a:prstGeom prst="rect">
            <a:avLst/>
          </a:prstGeom>
          <a:noFill/>
        </p:spPr>
        <p:txBody>
          <a:bodyPr wrap="none" rtlCol="0">
            <a:spAutoFit/>
          </a:bodyPr>
          <a:lstStyle/>
          <a:p>
            <a:r>
              <a:rPr lang="en-US" altLang="zh-CN" sz="2400" b="1" dirty="0"/>
              <a:t>Sigmoid </a:t>
            </a:r>
            <a:endParaRPr lang="zh-CN" altLang="en-US" sz="2400" b="1" dirty="0"/>
          </a:p>
        </p:txBody>
      </p:sp>
      <p:sp>
        <p:nvSpPr>
          <p:cNvPr id="6" name="文本框 5">
            <a:extLst>
              <a:ext uri="{FF2B5EF4-FFF2-40B4-BE49-F238E27FC236}">
                <a16:creationId xmlns:a16="http://schemas.microsoft.com/office/drawing/2014/main" id="{3DE7268C-F996-43ED-A8D7-C41318A9EEE1}"/>
              </a:ext>
            </a:extLst>
          </p:cNvPr>
          <p:cNvSpPr txBox="1"/>
          <p:nvPr/>
        </p:nvSpPr>
        <p:spPr>
          <a:xfrm>
            <a:off x="10139421" y="3602160"/>
            <a:ext cx="980974" cy="461665"/>
          </a:xfrm>
          <a:prstGeom prst="rect">
            <a:avLst/>
          </a:prstGeom>
          <a:noFill/>
        </p:spPr>
        <p:txBody>
          <a:bodyPr wrap="none" rtlCol="0">
            <a:spAutoFit/>
          </a:bodyPr>
          <a:lstStyle/>
          <a:p>
            <a:r>
              <a:rPr lang="en-US" altLang="zh-CN" sz="2400" b="1" dirty="0"/>
              <a:t>Tanh </a:t>
            </a:r>
            <a:endParaRPr lang="zh-CN" altLang="en-US" sz="2400" b="1" dirty="0"/>
          </a:p>
        </p:txBody>
      </p:sp>
      <p:sp>
        <p:nvSpPr>
          <p:cNvPr id="7" name="文本框 6">
            <a:extLst>
              <a:ext uri="{FF2B5EF4-FFF2-40B4-BE49-F238E27FC236}">
                <a16:creationId xmlns:a16="http://schemas.microsoft.com/office/drawing/2014/main" id="{5A672C0B-5900-48E1-B946-C738697B0AE8}"/>
              </a:ext>
            </a:extLst>
          </p:cNvPr>
          <p:cNvSpPr txBox="1"/>
          <p:nvPr/>
        </p:nvSpPr>
        <p:spPr>
          <a:xfrm>
            <a:off x="6335310" y="5916960"/>
            <a:ext cx="1023037" cy="461665"/>
          </a:xfrm>
          <a:prstGeom prst="rect">
            <a:avLst/>
          </a:prstGeom>
          <a:noFill/>
        </p:spPr>
        <p:txBody>
          <a:bodyPr wrap="none" rtlCol="0">
            <a:spAutoFit/>
          </a:bodyPr>
          <a:lstStyle/>
          <a:p>
            <a:r>
              <a:rPr lang="en-US" altLang="zh-CN" sz="2400" b="1" dirty="0"/>
              <a:t>RELU</a:t>
            </a:r>
            <a:endParaRPr lang="zh-CN" altLang="en-US" sz="2400" b="1" dirty="0"/>
          </a:p>
        </p:txBody>
      </p:sp>
      <p:sp>
        <p:nvSpPr>
          <p:cNvPr id="8" name="文本框 7">
            <a:extLst>
              <a:ext uri="{FF2B5EF4-FFF2-40B4-BE49-F238E27FC236}">
                <a16:creationId xmlns:a16="http://schemas.microsoft.com/office/drawing/2014/main" id="{5129CED1-71FB-480E-8E76-6C9384DFAD21}"/>
              </a:ext>
            </a:extLst>
          </p:cNvPr>
          <p:cNvSpPr txBox="1"/>
          <p:nvPr/>
        </p:nvSpPr>
        <p:spPr>
          <a:xfrm>
            <a:off x="9121130" y="6003912"/>
            <a:ext cx="1999265" cy="461665"/>
          </a:xfrm>
          <a:prstGeom prst="rect">
            <a:avLst/>
          </a:prstGeom>
          <a:noFill/>
        </p:spPr>
        <p:txBody>
          <a:bodyPr wrap="none" rtlCol="0">
            <a:spAutoFit/>
          </a:bodyPr>
          <a:lstStyle/>
          <a:p>
            <a:r>
              <a:rPr lang="en-US" altLang="zh-CN" sz="2400" b="1" dirty="0"/>
              <a:t>Leaky-RELU</a:t>
            </a:r>
            <a:endParaRPr lang="zh-CN" altLang="en-US" sz="2400" b="1" dirty="0"/>
          </a:p>
        </p:txBody>
      </p:sp>
      <p:sp>
        <p:nvSpPr>
          <p:cNvPr id="9" name="文本框 8">
            <a:extLst>
              <a:ext uri="{FF2B5EF4-FFF2-40B4-BE49-F238E27FC236}">
                <a16:creationId xmlns:a16="http://schemas.microsoft.com/office/drawing/2014/main" id="{B11B6F54-4D44-4E82-ACFF-B19F72679540}"/>
              </a:ext>
            </a:extLst>
          </p:cNvPr>
          <p:cNvSpPr txBox="1"/>
          <p:nvPr/>
        </p:nvSpPr>
        <p:spPr>
          <a:xfrm>
            <a:off x="5783646" y="2047944"/>
            <a:ext cx="1963038" cy="369332"/>
          </a:xfrm>
          <a:prstGeom prst="rect">
            <a:avLst/>
          </a:prstGeom>
          <a:noFill/>
        </p:spPr>
        <p:txBody>
          <a:bodyPr wrap="none" rtlCol="0">
            <a:spAutoFit/>
          </a:bodyPr>
          <a:lstStyle/>
          <a:p>
            <a:r>
              <a:rPr lang="en-US" altLang="zh-CN" sz="1800" b="1" dirty="0"/>
              <a:t>Y = 1/(1+exp(-x))</a:t>
            </a:r>
            <a:endParaRPr lang="zh-CN" altLang="en-US" sz="1800" b="1" dirty="0"/>
          </a:p>
        </p:txBody>
      </p:sp>
      <p:sp>
        <p:nvSpPr>
          <p:cNvPr id="10" name="文本框 9">
            <a:extLst>
              <a:ext uri="{FF2B5EF4-FFF2-40B4-BE49-F238E27FC236}">
                <a16:creationId xmlns:a16="http://schemas.microsoft.com/office/drawing/2014/main" id="{4F05C3FB-A724-4211-B336-BE59A8936C90}"/>
              </a:ext>
            </a:extLst>
          </p:cNvPr>
          <p:cNvSpPr txBox="1"/>
          <p:nvPr/>
        </p:nvSpPr>
        <p:spPr>
          <a:xfrm>
            <a:off x="7873122" y="2036817"/>
            <a:ext cx="4143122" cy="369332"/>
          </a:xfrm>
          <a:prstGeom prst="rect">
            <a:avLst/>
          </a:prstGeom>
          <a:noFill/>
        </p:spPr>
        <p:txBody>
          <a:bodyPr wrap="none" rtlCol="0">
            <a:spAutoFit/>
          </a:bodyPr>
          <a:lstStyle>
            <a:defPPr>
              <a:defRPr lang="en-US"/>
            </a:defPPr>
            <a:lvl1pPr>
              <a:defRPr b="1"/>
            </a:lvl1pPr>
          </a:lstStyle>
          <a:p>
            <a:r>
              <a:rPr lang="en-US" altLang="zh-CN" dirty="0"/>
              <a:t>Y = (</a:t>
            </a:r>
            <a:r>
              <a:rPr lang="en-US" altLang="zh-CN" dirty="0" err="1"/>
              <a:t>exp</a:t>
            </a:r>
            <a:r>
              <a:rPr lang="en-US" altLang="zh-CN" dirty="0"/>
              <a:t>(x) – </a:t>
            </a:r>
            <a:r>
              <a:rPr lang="en-US" altLang="zh-CN" dirty="0" err="1"/>
              <a:t>exp</a:t>
            </a:r>
            <a:r>
              <a:rPr lang="en-US" altLang="zh-CN" dirty="0"/>
              <a:t>(-x)) /(</a:t>
            </a:r>
            <a:r>
              <a:rPr lang="en-US" altLang="zh-CN" dirty="0" err="1"/>
              <a:t>exp</a:t>
            </a:r>
            <a:r>
              <a:rPr lang="en-US" altLang="zh-CN" dirty="0"/>
              <a:t>(x)+exp(-x))</a:t>
            </a:r>
            <a:endParaRPr lang="zh-CN" altLang="en-US" dirty="0"/>
          </a:p>
        </p:txBody>
      </p:sp>
      <p:sp>
        <p:nvSpPr>
          <p:cNvPr id="11" name="文本框 10">
            <a:extLst>
              <a:ext uri="{FF2B5EF4-FFF2-40B4-BE49-F238E27FC236}">
                <a16:creationId xmlns:a16="http://schemas.microsoft.com/office/drawing/2014/main" id="{1EE505DE-C179-4D90-9B18-4059558B36E8}"/>
              </a:ext>
            </a:extLst>
          </p:cNvPr>
          <p:cNvSpPr txBox="1"/>
          <p:nvPr/>
        </p:nvSpPr>
        <p:spPr>
          <a:xfrm>
            <a:off x="5799266" y="6417557"/>
            <a:ext cx="1597553" cy="369332"/>
          </a:xfrm>
          <a:prstGeom prst="rect">
            <a:avLst/>
          </a:prstGeom>
          <a:noFill/>
        </p:spPr>
        <p:txBody>
          <a:bodyPr wrap="none" rtlCol="0">
            <a:spAutoFit/>
          </a:bodyPr>
          <a:lstStyle/>
          <a:p>
            <a:r>
              <a:rPr lang="en-US" altLang="zh-CN" sz="1800" b="1" dirty="0"/>
              <a:t>Y = max(0, x)</a:t>
            </a:r>
            <a:endParaRPr lang="zh-CN" altLang="en-US" sz="1800" b="1" dirty="0"/>
          </a:p>
        </p:txBody>
      </p:sp>
      <p:sp>
        <p:nvSpPr>
          <p:cNvPr id="12" name="文本框 11">
            <a:extLst>
              <a:ext uri="{FF2B5EF4-FFF2-40B4-BE49-F238E27FC236}">
                <a16:creationId xmlns:a16="http://schemas.microsoft.com/office/drawing/2014/main" id="{77DD202F-91AA-4CDB-A74D-D9122DD7AAB8}"/>
              </a:ext>
            </a:extLst>
          </p:cNvPr>
          <p:cNvSpPr txBox="1"/>
          <p:nvPr/>
        </p:nvSpPr>
        <p:spPr>
          <a:xfrm>
            <a:off x="9099605" y="6389752"/>
            <a:ext cx="1815562" cy="369332"/>
          </a:xfrm>
          <a:prstGeom prst="rect">
            <a:avLst/>
          </a:prstGeom>
          <a:noFill/>
        </p:spPr>
        <p:txBody>
          <a:bodyPr wrap="none" rtlCol="0">
            <a:spAutoFit/>
          </a:bodyPr>
          <a:lstStyle/>
          <a:p>
            <a:r>
              <a:rPr lang="en-US" altLang="zh-CN" sz="1800" b="1" dirty="0"/>
              <a:t>Y = max(a*x, x)</a:t>
            </a:r>
            <a:endParaRPr lang="zh-CN" altLang="en-US" sz="1800" b="1" dirty="0"/>
          </a:p>
        </p:txBody>
      </p:sp>
    </p:spTree>
    <p:extLst>
      <p:ext uri="{BB962C8B-B14F-4D97-AF65-F5344CB8AC3E}">
        <p14:creationId xmlns:p14="http://schemas.microsoft.com/office/powerpoint/2010/main" val="718996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2646FE-8B76-439A-B862-E562549672C1}"/>
              </a:ext>
            </a:extLst>
          </p:cNvPr>
          <p:cNvSpPr>
            <a:spLocks noGrp="1"/>
          </p:cNvSpPr>
          <p:nvPr>
            <p:ph type="title"/>
          </p:nvPr>
        </p:nvSpPr>
        <p:spPr/>
        <p:txBody>
          <a:bodyPr/>
          <a:lstStyle/>
          <a:p>
            <a:r>
              <a:rPr lang="en-US" altLang="zh-CN" dirty="0"/>
              <a:t>Build Your Own Neural Network! </a:t>
            </a:r>
            <a:endParaRPr lang="zh-CN" altLang="en-US" dirty="0"/>
          </a:p>
        </p:txBody>
      </p:sp>
      <p:sp>
        <p:nvSpPr>
          <p:cNvPr id="3" name="内容占位符 2">
            <a:extLst>
              <a:ext uri="{FF2B5EF4-FFF2-40B4-BE49-F238E27FC236}">
                <a16:creationId xmlns:a16="http://schemas.microsoft.com/office/drawing/2014/main" id="{EE4E36D4-A690-4BA2-B5C8-3D800EDC91F9}"/>
              </a:ext>
            </a:extLst>
          </p:cNvPr>
          <p:cNvSpPr>
            <a:spLocks noGrp="1"/>
          </p:cNvSpPr>
          <p:nvPr>
            <p:ph idx="1"/>
          </p:nvPr>
        </p:nvSpPr>
        <p:spPr/>
        <p:txBody>
          <a:bodyPr/>
          <a:lstStyle/>
          <a:p>
            <a:r>
              <a:rPr lang="en-US" altLang="zh-CN" dirty="0">
                <a:hlinkClick r:id="rId2"/>
              </a:rPr>
              <a:t>http://playground.tensorflow.org</a:t>
            </a:r>
            <a:endParaRPr lang="en-US" altLang="zh-CN" dirty="0"/>
          </a:p>
          <a:p>
            <a:endParaRPr lang="zh-CN" altLang="en-US" dirty="0"/>
          </a:p>
        </p:txBody>
      </p:sp>
    </p:spTree>
    <p:extLst>
      <p:ext uri="{BB962C8B-B14F-4D97-AF65-F5344CB8AC3E}">
        <p14:creationId xmlns:p14="http://schemas.microsoft.com/office/powerpoint/2010/main" val="390694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3437" y="466725"/>
            <a:ext cx="10525125" cy="5924550"/>
          </a:xfrm>
          <a:prstGeom prst="rect">
            <a:avLst/>
          </a:prstGeom>
        </p:spPr>
      </p:pic>
      <p:sp>
        <p:nvSpPr>
          <p:cNvPr id="5" name="Rectangle 4"/>
          <p:cNvSpPr/>
          <p:nvPr/>
        </p:nvSpPr>
        <p:spPr>
          <a:xfrm>
            <a:off x="3637280" y="2588895"/>
            <a:ext cx="1087120" cy="1089025"/>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Rectangle 4">
            <a:extLst>
              <a:ext uri="{FF2B5EF4-FFF2-40B4-BE49-F238E27FC236}">
                <a16:creationId xmlns:a16="http://schemas.microsoft.com/office/drawing/2014/main" id="{00866962-F5AF-4284-8E5D-070BA99A35F2}"/>
              </a:ext>
            </a:extLst>
          </p:cNvPr>
          <p:cNvSpPr/>
          <p:nvPr/>
        </p:nvSpPr>
        <p:spPr>
          <a:xfrm>
            <a:off x="9973664" y="1211574"/>
            <a:ext cx="1087120" cy="1089025"/>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12567692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YNOPSYS-SHAPE" val="Y"/>
</p:tagLst>
</file>

<file path=ppt/tags/tag10.xml><?xml version="1.0" encoding="utf-8"?>
<p:tagLst xmlns:a="http://schemas.openxmlformats.org/drawingml/2006/main" xmlns:r="http://schemas.openxmlformats.org/officeDocument/2006/relationships" xmlns:p="http://schemas.openxmlformats.org/presentationml/2006/main">
  <p:tag name="SYNOPSYS-SHAPE" val="Y"/>
</p:tagLst>
</file>

<file path=ppt/tags/tag11.xml><?xml version="1.0" encoding="utf-8"?>
<p:tagLst xmlns:a="http://schemas.openxmlformats.org/drawingml/2006/main" xmlns:r="http://schemas.openxmlformats.org/officeDocument/2006/relationships" xmlns:p="http://schemas.openxmlformats.org/presentationml/2006/main">
  <p:tag name="SYNOPSYS-SHAPE" val="Y"/>
</p:tagLst>
</file>

<file path=ppt/tags/tag12.xml><?xml version="1.0" encoding="utf-8"?>
<p:tagLst xmlns:a="http://schemas.openxmlformats.org/drawingml/2006/main" xmlns:r="http://schemas.openxmlformats.org/officeDocument/2006/relationships" xmlns:p="http://schemas.openxmlformats.org/presentationml/2006/main">
  <p:tag name="SYNOPSYS-SHAPE" val="Y"/>
</p:tagLst>
</file>

<file path=ppt/tags/tag13.xml><?xml version="1.0" encoding="utf-8"?>
<p:tagLst xmlns:a="http://schemas.openxmlformats.org/drawingml/2006/main" xmlns:r="http://schemas.openxmlformats.org/officeDocument/2006/relationships" xmlns:p="http://schemas.openxmlformats.org/presentationml/2006/main">
  <p:tag name="SYNOPSYS-SHAPE" val="Y"/>
</p:tagLst>
</file>

<file path=ppt/tags/tag14.xml><?xml version="1.0" encoding="utf-8"?>
<p:tagLst xmlns:a="http://schemas.openxmlformats.org/drawingml/2006/main" xmlns:r="http://schemas.openxmlformats.org/officeDocument/2006/relationships" xmlns:p="http://schemas.openxmlformats.org/presentationml/2006/main">
  <p:tag name="SYNOPSYS-SHAPE" val="Y"/>
</p:tagLst>
</file>

<file path=ppt/tags/tag15.xml><?xml version="1.0" encoding="utf-8"?>
<p:tagLst xmlns:a="http://schemas.openxmlformats.org/drawingml/2006/main" xmlns:r="http://schemas.openxmlformats.org/officeDocument/2006/relationships" xmlns:p="http://schemas.openxmlformats.org/presentationml/2006/main">
  <p:tag name="SYNOPSYS-SHAPE" val="Y"/>
</p:tagLst>
</file>

<file path=ppt/tags/tag16.xml><?xml version="1.0" encoding="utf-8"?>
<p:tagLst xmlns:a="http://schemas.openxmlformats.org/drawingml/2006/main" xmlns:r="http://schemas.openxmlformats.org/officeDocument/2006/relationships" xmlns:p="http://schemas.openxmlformats.org/presentationml/2006/main">
  <p:tag name="SYNOPSYS-SHAPE" val="Y"/>
</p:tagLst>
</file>

<file path=ppt/tags/tag17.xml><?xml version="1.0" encoding="utf-8"?>
<p:tagLst xmlns:a="http://schemas.openxmlformats.org/drawingml/2006/main" xmlns:r="http://schemas.openxmlformats.org/officeDocument/2006/relationships" xmlns:p="http://schemas.openxmlformats.org/presentationml/2006/main">
  <p:tag name="SYNOPSYS-SHAPE" val="Y"/>
</p:tagLst>
</file>

<file path=ppt/tags/tag18.xml><?xml version="1.0" encoding="utf-8"?>
<p:tagLst xmlns:a="http://schemas.openxmlformats.org/drawingml/2006/main" xmlns:r="http://schemas.openxmlformats.org/officeDocument/2006/relationships" xmlns:p="http://schemas.openxmlformats.org/presentationml/2006/main">
  <p:tag name="SYNOPSYS-SHAPE" val="Y"/>
</p:tagLst>
</file>

<file path=ppt/tags/tag19.xml><?xml version="1.0" encoding="utf-8"?>
<p:tagLst xmlns:a="http://schemas.openxmlformats.org/drawingml/2006/main" xmlns:r="http://schemas.openxmlformats.org/officeDocument/2006/relationships" xmlns:p="http://schemas.openxmlformats.org/presentationml/2006/main">
  <p:tag name="SYNOPSYS-SHAPE" val="Y"/>
</p:tagLst>
</file>

<file path=ppt/tags/tag2.xml><?xml version="1.0" encoding="utf-8"?>
<p:tagLst xmlns:a="http://schemas.openxmlformats.org/drawingml/2006/main" xmlns:r="http://schemas.openxmlformats.org/officeDocument/2006/relationships" xmlns:p="http://schemas.openxmlformats.org/presentationml/2006/main">
  <p:tag name="SYNOPSYS-SHAPE" val="Y"/>
</p:tagLst>
</file>

<file path=ppt/tags/tag20.xml><?xml version="1.0" encoding="utf-8"?>
<p:tagLst xmlns:a="http://schemas.openxmlformats.org/drawingml/2006/main" xmlns:r="http://schemas.openxmlformats.org/officeDocument/2006/relationships" xmlns:p="http://schemas.openxmlformats.org/presentationml/2006/main">
  <p:tag name="SYNOPSYS-SHAPE" val="Y"/>
</p:tagLst>
</file>

<file path=ppt/tags/tag21.xml><?xml version="1.0" encoding="utf-8"?>
<p:tagLst xmlns:a="http://schemas.openxmlformats.org/drawingml/2006/main" xmlns:r="http://schemas.openxmlformats.org/officeDocument/2006/relationships" xmlns:p="http://schemas.openxmlformats.org/presentationml/2006/main">
  <p:tag name="SYNOPSYS-SHAPE" val="Y"/>
</p:tagLst>
</file>

<file path=ppt/tags/tag22.xml><?xml version="1.0" encoding="utf-8"?>
<p:tagLst xmlns:a="http://schemas.openxmlformats.org/drawingml/2006/main" xmlns:r="http://schemas.openxmlformats.org/officeDocument/2006/relationships" xmlns:p="http://schemas.openxmlformats.org/presentationml/2006/main">
  <p:tag name="SYNOPSYS-SHAPE" val="Y"/>
</p:tagLst>
</file>

<file path=ppt/tags/tag23.xml><?xml version="1.0" encoding="utf-8"?>
<p:tagLst xmlns:a="http://schemas.openxmlformats.org/drawingml/2006/main" xmlns:r="http://schemas.openxmlformats.org/officeDocument/2006/relationships" xmlns:p="http://schemas.openxmlformats.org/presentationml/2006/main">
  <p:tag name="SYNOPSYS-SHAPE" val="Y"/>
</p:tagLst>
</file>

<file path=ppt/tags/tag24.xml><?xml version="1.0" encoding="utf-8"?>
<p:tagLst xmlns:a="http://schemas.openxmlformats.org/drawingml/2006/main" xmlns:r="http://schemas.openxmlformats.org/officeDocument/2006/relationships" xmlns:p="http://schemas.openxmlformats.org/presentationml/2006/main">
  <p:tag name="SYNOPSYS-SHAPE" val="Y"/>
</p:tagLst>
</file>

<file path=ppt/tags/tag25.xml><?xml version="1.0" encoding="utf-8"?>
<p:tagLst xmlns:a="http://schemas.openxmlformats.org/drawingml/2006/main" xmlns:r="http://schemas.openxmlformats.org/officeDocument/2006/relationships" xmlns:p="http://schemas.openxmlformats.org/presentationml/2006/main">
  <p:tag name="SYNOPSYS-SHAPE" val="Y"/>
</p:tagLst>
</file>

<file path=ppt/tags/tag26.xml><?xml version="1.0" encoding="utf-8"?>
<p:tagLst xmlns:a="http://schemas.openxmlformats.org/drawingml/2006/main" xmlns:r="http://schemas.openxmlformats.org/officeDocument/2006/relationships" xmlns:p="http://schemas.openxmlformats.org/presentationml/2006/main">
  <p:tag name="SYNOPSYS-SHAPE" val="Y"/>
</p:tagLst>
</file>

<file path=ppt/tags/tag27.xml><?xml version="1.0" encoding="utf-8"?>
<p:tagLst xmlns:a="http://schemas.openxmlformats.org/drawingml/2006/main" xmlns:r="http://schemas.openxmlformats.org/officeDocument/2006/relationships" xmlns:p="http://schemas.openxmlformats.org/presentationml/2006/main">
  <p:tag name="SYNOPSYS-SHAPE" val="Y"/>
</p:tagLst>
</file>

<file path=ppt/tags/tag28.xml><?xml version="1.0" encoding="utf-8"?>
<p:tagLst xmlns:a="http://schemas.openxmlformats.org/drawingml/2006/main" xmlns:r="http://schemas.openxmlformats.org/officeDocument/2006/relationships" xmlns:p="http://schemas.openxmlformats.org/presentationml/2006/main">
  <p:tag name="SYNOPSYS-SHAPE" val="Y"/>
</p:tagLst>
</file>

<file path=ppt/tags/tag29.xml><?xml version="1.0" encoding="utf-8"?>
<p:tagLst xmlns:a="http://schemas.openxmlformats.org/drawingml/2006/main" xmlns:r="http://schemas.openxmlformats.org/officeDocument/2006/relationships" xmlns:p="http://schemas.openxmlformats.org/presentationml/2006/main">
  <p:tag name="SYNOPSYS-SHAPE" val="Y"/>
</p:tagLst>
</file>

<file path=ppt/tags/tag3.xml><?xml version="1.0" encoding="utf-8"?>
<p:tagLst xmlns:a="http://schemas.openxmlformats.org/drawingml/2006/main" xmlns:r="http://schemas.openxmlformats.org/officeDocument/2006/relationships" xmlns:p="http://schemas.openxmlformats.org/presentationml/2006/main">
  <p:tag name="SYNOPSYS-SHAPE" val="Y"/>
</p:tagLst>
</file>

<file path=ppt/tags/tag30.xml><?xml version="1.0" encoding="utf-8"?>
<p:tagLst xmlns:a="http://schemas.openxmlformats.org/drawingml/2006/main" xmlns:r="http://schemas.openxmlformats.org/officeDocument/2006/relationships" xmlns:p="http://schemas.openxmlformats.org/presentationml/2006/main">
  <p:tag name="SYNOPSYS-SHAPE" val="Y"/>
</p:tagLst>
</file>

<file path=ppt/tags/tag31.xml><?xml version="1.0" encoding="utf-8"?>
<p:tagLst xmlns:a="http://schemas.openxmlformats.org/drawingml/2006/main" xmlns:r="http://schemas.openxmlformats.org/officeDocument/2006/relationships" xmlns:p="http://schemas.openxmlformats.org/presentationml/2006/main">
  <p:tag name="SYNOPSYS-SHAPE" val="Y"/>
</p:tagLst>
</file>

<file path=ppt/tags/tag32.xml><?xml version="1.0" encoding="utf-8"?>
<p:tagLst xmlns:a="http://schemas.openxmlformats.org/drawingml/2006/main" xmlns:r="http://schemas.openxmlformats.org/officeDocument/2006/relationships" xmlns:p="http://schemas.openxmlformats.org/presentationml/2006/main">
  <p:tag name="SYNOPSYS-SHAPE" val="Y"/>
</p:tagLst>
</file>

<file path=ppt/tags/tag33.xml><?xml version="1.0" encoding="utf-8"?>
<p:tagLst xmlns:a="http://schemas.openxmlformats.org/drawingml/2006/main" xmlns:r="http://schemas.openxmlformats.org/officeDocument/2006/relationships" xmlns:p="http://schemas.openxmlformats.org/presentationml/2006/main">
  <p:tag name="SYNOPSYS-SHAPE" val="Y"/>
</p:tagLst>
</file>

<file path=ppt/tags/tag34.xml><?xml version="1.0" encoding="utf-8"?>
<p:tagLst xmlns:a="http://schemas.openxmlformats.org/drawingml/2006/main" xmlns:r="http://schemas.openxmlformats.org/officeDocument/2006/relationships" xmlns:p="http://schemas.openxmlformats.org/presentationml/2006/main">
  <p:tag name="SYNOPSYS-SHAPE" val="Y"/>
</p:tagLst>
</file>

<file path=ppt/tags/tag35.xml><?xml version="1.0" encoding="utf-8"?>
<p:tagLst xmlns:a="http://schemas.openxmlformats.org/drawingml/2006/main" xmlns:r="http://schemas.openxmlformats.org/officeDocument/2006/relationships" xmlns:p="http://schemas.openxmlformats.org/presentationml/2006/main">
  <p:tag name="SYNOPSYS-SHAPE" val="Y"/>
</p:tagLst>
</file>

<file path=ppt/tags/tag36.xml><?xml version="1.0" encoding="utf-8"?>
<p:tagLst xmlns:a="http://schemas.openxmlformats.org/drawingml/2006/main" xmlns:r="http://schemas.openxmlformats.org/officeDocument/2006/relationships" xmlns:p="http://schemas.openxmlformats.org/presentationml/2006/main">
  <p:tag name="SYNOPSYS-SHAPE" val="Y"/>
</p:tagLst>
</file>

<file path=ppt/tags/tag37.xml><?xml version="1.0" encoding="utf-8"?>
<p:tagLst xmlns:a="http://schemas.openxmlformats.org/drawingml/2006/main" xmlns:r="http://schemas.openxmlformats.org/officeDocument/2006/relationships" xmlns:p="http://schemas.openxmlformats.org/presentationml/2006/main">
  <p:tag name="SYNOPSYS-SHAPE" val="Y"/>
</p:tagLst>
</file>

<file path=ppt/tags/tag38.xml><?xml version="1.0" encoding="utf-8"?>
<p:tagLst xmlns:a="http://schemas.openxmlformats.org/drawingml/2006/main" xmlns:r="http://schemas.openxmlformats.org/officeDocument/2006/relationships" xmlns:p="http://schemas.openxmlformats.org/presentationml/2006/main">
  <p:tag name="SYNOPSYS-SHAPE" val="Y"/>
</p:tagLst>
</file>

<file path=ppt/tags/tag39.xml><?xml version="1.0" encoding="utf-8"?>
<p:tagLst xmlns:a="http://schemas.openxmlformats.org/drawingml/2006/main" xmlns:r="http://schemas.openxmlformats.org/officeDocument/2006/relationships" xmlns:p="http://schemas.openxmlformats.org/presentationml/2006/main">
  <p:tag name="SYNOPSYS-SHAPE" val="Y"/>
</p:tagLst>
</file>

<file path=ppt/tags/tag4.xml><?xml version="1.0" encoding="utf-8"?>
<p:tagLst xmlns:a="http://schemas.openxmlformats.org/drawingml/2006/main" xmlns:r="http://schemas.openxmlformats.org/officeDocument/2006/relationships" xmlns:p="http://schemas.openxmlformats.org/presentationml/2006/main">
  <p:tag name="SYNOPSYS-SHAPE" val="Y"/>
</p:tagLst>
</file>

<file path=ppt/tags/tag40.xml><?xml version="1.0" encoding="utf-8"?>
<p:tagLst xmlns:a="http://schemas.openxmlformats.org/drawingml/2006/main" xmlns:r="http://schemas.openxmlformats.org/officeDocument/2006/relationships" xmlns:p="http://schemas.openxmlformats.org/presentationml/2006/main">
  <p:tag name="SYNOPSYS-SHAPE" val="Y"/>
</p:tagLst>
</file>

<file path=ppt/tags/tag41.xml><?xml version="1.0" encoding="utf-8"?>
<p:tagLst xmlns:a="http://schemas.openxmlformats.org/drawingml/2006/main" xmlns:r="http://schemas.openxmlformats.org/officeDocument/2006/relationships" xmlns:p="http://schemas.openxmlformats.org/presentationml/2006/main">
  <p:tag name="SYNOPSYS-SHAPE" val="Y"/>
</p:tagLst>
</file>

<file path=ppt/tags/tag42.xml><?xml version="1.0" encoding="utf-8"?>
<p:tagLst xmlns:a="http://schemas.openxmlformats.org/drawingml/2006/main" xmlns:r="http://schemas.openxmlformats.org/officeDocument/2006/relationships" xmlns:p="http://schemas.openxmlformats.org/presentationml/2006/main">
  <p:tag name="SYNOPSYS-SHAPE" val="Y"/>
</p:tagLst>
</file>

<file path=ppt/tags/tag43.xml><?xml version="1.0" encoding="utf-8"?>
<p:tagLst xmlns:a="http://schemas.openxmlformats.org/drawingml/2006/main" xmlns:r="http://schemas.openxmlformats.org/officeDocument/2006/relationships" xmlns:p="http://schemas.openxmlformats.org/presentationml/2006/main">
  <p:tag name="SYNOPSYS-SHAPE" val="Y"/>
</p:tagLst>
</file>

<file path=ppt/tags/tag44.xml><?xml version="1.0" encoding="utf-8"?>
<p:tagLst xmlns:a="http://schemas.openxmlformats.org/drawingml/2006/main" xmlns:r="http://schemas.openxmlformats.org/officeDocument/2006/relationships" xmlns:p="http://schemas.openxmlformats.org/presentationml/2006/main">
  <p:tag name="SYNOPSYS-SHAPE" val="Y"/>
</p:tagLst>
</file>

<file path=ppt/tags/tag45.xml><?xml version="1.0" encoding="utf-8"?>
<p:tagLst xmlns:a="http://schemas.openxmlformats.org/drawingml/2006/main" xmlns:r="http://schemas.openxmlformats.org/officeDocument/2006/relationships" xmlns:p="http://schemas.openxmlformats.org/presentationml/2006/main">
  <p:tag name="SYNOPSYS-SHAPE" val="Y"/>
</p:tagLst>
</file>

<file path=ppt/tags/tag46.xml><?xml version="1.0" encoding="utf-8"?>
<p:tagLst xmlns:a="http://schemas.openxmlformats.org/drawingml/2006/main" xmlns:r="http://schemas.openxmlformats.org/officeDocument/2006/relationships" xmlns:p="http://schemas.openxmlformats.org/presentationml/2006/main">
  <p:tag name="SYNOPSYS-SHAPE" val="Y"/>
</p:tagLst>
</file>

<file path=ppt/tags/tag47.xml><?xml version="1.0" encoding="utf-8"?>
<p:tagLst xmlns:a="http://schemas.openxmlformats.org/drawingml/2006/main" xmlns:r="http://schemas.openxmlformats.org/officeDocument/2006/relationships" xmlns:p="http://schemas.openxmlformats.org/presentationml/2006/main">
  <p:tag name="SYNOPSYS-SHAPE" val="Y"/>
</p:tagLst>
</file>

<file path=ppt/tags/tag48.xml><?xml version="1.0" encoding="utf-8"?>
<p:tagLst xmlns:a="http://schemas.openxmlformats.org/drawingml/2006/main" xmlns:r="http://schemas.openxmlformats.org/officeDocument/2006/relationships" xmlns:p="http://schemas.openxmlformats.org/presentationml/2006/main">
  <p:tag name="SYNOPSYS-SHAPE" val="Y"/>
</p:tagLst>
</file>

<file path=ppt/tags/tag49.xml><?xml version="1.0" encoding="utf-8"?>
<p:tagLst xmlns:a="http://schemas.openxmlformats.org/drawingml/2006/main" xmlns:r="http://schemas.openxmlformats.org/officeDocument/2006/relationships" xmlns:p="http://schemas.openxmlformats.org/presentationml/2006/main">
  <p:tag name="SYNOPSYS-SHAPE" val="Y"/>
</p:tagLst>
</file>

<file path=ppt/tags/tag5.xml><?xml version="1.0" encoding="utf-8"?>
<p:tagLst xmlns:a="http://schemas.openxmlformats.org/drawingml/2006/main" xmlns:r="http://schemas.openxmlformats.org/officeDocument/2006/relationships" xmlns:p="http://schemas.openxmlformats.org/presentationml/2006/main">
  <p:tag name="SYNOPSYS-SHAPE" val="Y"/>
</p:tagLst>
</file>

<file path=ppt/tags/tag50.xml><?xml version="1.0" encoding="utf-8"?>
<p:tagLst xmlns:a="http://schemas.openxmlformats.org/drawingml/2006/main" xmlns:r="http://schemas.openxmlformats.org/officeDocument/2006/relationships" xmlns:p="http://schemas.openxmlformats.org/presentationml/2006/main">
  <p:tag name="SYNOPSYS-SHAPE" val="Y"/>
</p:tagLst>
</file>

<file path=ppt/tags/tag51.xml><?xml version="1.0" encoding="utf-8"?>
<p:tagLst xmlns:a="http://schemas.openxmlformats.org/drawingml/2006/main" xmlns:r="http://schemas.openxmlformats.org/officeDocument/2006/relationships" xmlns:p="http://schemas.openxmlformats.org/presentationml/2006/main">
  <p:tag name="SYNOPSYS-SHAPE" val="Y"/>
</p:tagLst>
</file>

<file path=ppt/tags/tag52.xml><?xml version="1.0" encoding="utf-8"?>
<p:tagLst xmlns:a="http://schemas.openxmlformats.org/drawingml/2006/main" xmlns:r="http://schemas.openxmlformats.org/officeDocument/2006/relationships" xmlns:p="http://schemas.openxmlformats.org/presentationml/2006/main">
  <p:tag name="SYNOPSYS-SHAPE" val="Y"/>
</p:tagLst>
</file>

<file path=ppt/tags/tag53.xml><?xml version="1.0" encoding="utf-8"?>
<p:tagLst xmlns:a="http://schemas.openxmlformats.org/drawingml/2006/main" xmlns:r="http://schemas.openxmlformats.org/officeDocument/2006/relationships" xmlns:p="http://schemas.openxmlformats.org/presentationml/2006/main">
  <p:tag name="SYNOPSYS-SHAPE" val="Y"/>
</p:tagLst>
</file>

<file path=ppt/tags/tag54.xml><?xml version="1.0" encoding="utf-8"?>
<p:tagLst xmlns:a="http://schemas.openxmlformats.org/drawingml/2006/main" xmlns:r="http://schemas.openxmlformats.org/officeDocument/2006/relationships" xmlns:p="http://schemas.openxmlformats.org/presentationml/2006/main">
  <p:tag name="SYNOPSYS-SHAPE" val="Y"/>
</p:tagLst>
</file>

<file path=ppt/tags/tag55.xml><?xml version="1.0" encoding="utf-8"?>
<p:tagLst xmlns:a="http://schemas.openxmlformats.org/drawingml/2006/main" xmlns:r="http://schemas.openxmlformats.org/officeDocument/2006/relationships" xmlns:p="http://schemas.openxmlformats.org/presentationml/2006/main">
  <p:tag name="SYNOPSYS-SHAPE" val="Y"/>
</p:tagLst>
</file>

<file path=ppt/tags/tag56.xml><?xml version="1.0" encoding="utf-8"?>
<p:tagLst xmlns:a="http://schemas.openxmlformats.org/drawingml/2006/main" xmlns:r="http://schemas.openxmlformats.org/officeDocument/2006/relationships" xmlns:p="http://schemas.openxmlformats.org/presentationml/2006/main">
  <p:tag name="SYNOPSYS-SHAPE" val="Y"/>
</p:tagLst>
</file>

<file path=ppt/tags/tag57.xml><?xml version="1.0" encoding="utf-8"?>
<p:tagLst xmlns:a="http://schemas.openxmlformats.org/drawingml/2006/main" xmlns:r="http://schemas.openxmlformats.org/officeDocument/2006/relationships" xmlns:p="http://schemas.openxmlformats.org/presentationml/2006/main">
  <p:tag name="SYNOPSYS-SHAPE" val="Y"/>
</p:tagLst>
</file>

<file path=ppt/tags/tag58.xml><?xml version="1.0" encoding="utf-8"?>
<p:tagLst xmlns:a="http://schemas.openxmlformats.org/drawingml/2006/main" xmlns:r="http://schemas.openxmlformats.org/officeDocument/2006/relationships" xmlns:p="http://schemas.openxmlformats.org/presentationml/2006/main">
  <p:tag name="SYNOPSYS-SHAPE" val="Y"/>
</p:tagLst>
</file>

<file path=ppt/tags/tag59.xml><?xml version="1.0" encoding="utf-8"?>
<p:tagLst xmlns:a="http://schemas.openxmlformats.org/drawingml/2006/main" xmlns:r="http://schemas.openxmlformats.org/officeDocument/2006/relationships" xmlns:p="http://schemas.openxmlformats.org/presentationml/2006/main">
  <p:tag name="SYNOPSYS-SHAPE" val="Y"/>
</p:tagLst>
</file>

<file path=ppt/tags/tag6.xml><?xml version="1.0" encoding="utf-8"?>
<p:tagLst xmlns:a="http://schemas.openxmlformats.org/drawingml/2006/main" xmlns:r="http://schemas.openxmlformats.org/officeDocument/2006/relationships" xmlns:p="http://schemas.openxmlformats.org/presentationml/2006/main">
  <p:tag name="SYNOPSYS-TEMPLATE-001" val="12/13/2015 5:23:58 PM"/>
  <p:tag name="SYNOPSYS-SHAPE" val="Y"/>
</p:tagLst>
</file>

<file path=ppt/tags/tag60.xml><?xml version="1.0" encoding="utf-8"?>
<p:tagLst xmlns:a="http://schemas.openxmlformats.org/drawingml/2006/main" xmlns:r="http://schemas.openxmlformats.org/officeDocument/2006/relationships" xmlns:p="http://schemas.openxmlformats.org/presentationml/2006/main">
  <p:tag name="SYNOPSYS-SHAPE" val="Y"/>
</p:tagLst>
</file>

<file path=ppt/tags/tag61.xml><?xml version="1.0" encoding="utf-8"?>
<p:tagLst xmlns:a="http://schemas.openxmlformats.org/drawingml/2006/main" xmlns:r="http://schemas.openxmlformats.org/officeDocument/2006/relationships" xmlns:p="http://schemas.openxmlformats.org/presentationml/2006/main">
  <p:tag name="SYNOPSYS-SHAPE" val="Y"/>
</p:tagLst>
</file>

<file path=ppt/tags/tag62.xml><?xml version="1.0" encoding="utf-8"?>
<p:tagLst xmlns:a="http://schemas.openxmlformats.org/drawingml/2006/main" xmlns:r="http://schemas.openxmlformats.org/officeDocument/2006/relationships" xmlns:p="http://schemas.openxmlformats.org/presentationml/2006/main">
  <p:tag name="SYNOPSYS-SHAPE" val="Y"/>
</p:tagLst>
</file>

<file path=ppt/tags/tag63.xml><?xml version="1.0" encoding="utf-8"?>
<p:tagLst xmlns:a="http://schemas.openxmlformats.org/drawingml/2006/main" xmlns:r="http://schemas.openxmlformats.org/officeDocument/2006/relationships" xmlns:p="http://schemas.openxmlformats.org/presentationml/2006/main">
  <p:tag name="SYNOPSYS-SHAPE" val="Y"/>
</p:tagLst>
</file>

<file path=ppt/tags/tag64.xml><?xml version="1.0" encoding="utf-8"?>
<p:tagLst xmlns:a="http://schemas.openxmlformats.org/drawingml/2006/main" xmlns:r="http://schemas.openxmlformats.org/officeDocument/2006/relationships" xmlns:p="http://schemas.openxmlformats.org/presentationml/2006/main">
  <p:tag name="SYNOPSYS-SHAPE" val="Y"/>
</p:tagLst>
</file>

<file path=ppt/tags/tag65.xml><?xml version="1.0" encoding="utf-8"?>
<p:tagLst xmlns:a="http://schemas.openxmlformats.org/drawingml/2006/main" xmlns:r="http://schemas.openxmlformats.org/officeDocument/2006/relationships" xmlns:p="http://schemas.openxmlformats.org/presentationml/2006/main">
  <p:tag name="SYNOPSYS-SHAPE" val="Y"/>
</p:tagLst>
</file>

<file path=ppt/tags/tag66.xml><?xml version="1.0" encoding="utf-8"?>
<p:tagLst xmlns:a="http://schemas.openxmlformats.org/drawingml/2006/main" xmlns:r="http://schemas.openxmlformats.org/officeDocument/2006/relationships" xmlns:p="http://schemas.openxmlformats.org/presentationml/2006/main">
  <p:tag name="SYNOPSYS-SHAPE" val="Y"/>
</p:tagLst>
</file>

<file path=ppt/tags/tag67.xml><?xml version="1.0" encoding="utf-8"?>
<p:tagLst xmlns:a="http://schemas.openxmlformats.org/drawingml/2006/main" xmlns:r="http://schemas.openxmlformats.org/officeDocument/2006/relationships" xmlns:p="http://schemas.openxmlformats.org/presentationml/2006/main">
  <p:tag name="SYNOPSYS-SHAPE" val="Y"/>
</p:tagLst>
</file>

<file path=ppt/tags/tag68.xml><?xml version="1.0" encoding="utf-8"?>
<p:tagLst xmlns:a="http://schemas.openxmlformats.org/drawingml/2006/main" xmlns:r="http://schemas.openxmlformats.org/officeDocument/2006/relationships" xmlns:p="http://schemas.openxmlformats.org/presentationml/2006/main">
  <p:tag name="SYNOPSYS-SHAPE" val="Y"/>
</p:tagLst>
</file>

<file path=ppt/tags/tag69.xml><?xml version="1.0" encoding="utf-8"?>
<p:tagLst xmlns:a="http://schemas.openxmlformats.org/drawingml/2006/main" xmlns:r="http://schemas.openxmlformats.org/officeDocument/2006/relationships" xmlns:p="http://schemas.openxmlformats.org/presentationml/2006/main">
  <p:tag name="SYNOPSYS-SHAPE" val="Y"/>
</p:tagLst>
</file>

<file path=ppt/tags/tag7.xml><?xml version="1.0" encoding="utf-8"?>
<p:tagLst xmlns:a="http://schemas.openxmlformats.org/drawingml/2006/main" xmlns:r="http://schemas.openxmlformats.org/officeDocument/2006/relationships" xmlns:p="http://schemas.openxmlformats.org/presentationml/2006/main">
  <p:tag name="SYNOPSYS-TEMPLATE-001" val="12/19/2015 4:31:23 PM"/>
  <p:tag name="SYNOPSYS-SHAPE" val="Y"/>
</p:tagLst>
</file>

<file path=ppt/tags/tag70.xml><?xml version="1.0" encoding="utf-8"?>
<p:tagLst xmlns:a="http://schemas.openxmlformats.org/drawingml/2006/main" xmlns:r="http://schemas.openxmlformats.org/officeDocument/2006/relationships" xmlns:p="http://schemas.openxmlformats.org/presentationml/2006/main">
  <p:tag name="SYNOPSYS-SHAPE" val="Y"/>
</p:tagLst>
</file>

<file path=ppt/tags/tag71.xml><?xml version="1.0" encoding="utf-8"?>
<p:tagLst xmlns:a="http://schemas.openxmlformats.org/drawingml/2006/main" xmlns:r="http://schemas.openxmlformats.org/officeDocument/2006/relationships" xmlns:p="http://schemas.openxmlformats.org/presentationml/2006/main">
  <p:tag name="SYNOPSYS-SHAPE" val="Y"/>
</p:tagLst>
</file>

<file path=ppt/tags/tag72.xml><?xml version="1.0" encoding="utf-8"?>
<p:tagLst xmlns:a="http://schemas.openxmlformats.org/drawingml/2006/main" xmlns:r="http://schemas.openxmlformats.org/officeDocument/2006/relationships" xmlns:p="http://schemas.openxmlformats.org/presentationml/2006/main">
  <p:tag name="SYNOPSYS-SHAPE" val="Y"/>
</p:tagLst>
</file>

<file path=ppt/tags/tag73.xml><?xml version="1.0" encoding="utf-8"?>
<p:tagLst xmlns:a="http://schemas.openxmlformats.org/drawingml/2006/main" xmlns:r="http://schemas.openxmlformats.org/officeDocument/2006/relationships" xmlns:p="http://schemas.openxmlformats.org/presentationml/2006/main">
  <p:tag name="SYNOPSYS-SHAPE" val="Y"/>
</p:tagLst>
</file>

<file path=ppt/tags/tag74.xml><?xml version="1.0" encoding="utf-8"?>
<p:tagLst xmlns:a="http://schemas.openxmlformats.org/drawingml/2006/main" xmlns:r="http://schemas.openxmlformats.org/officeDocument/2006/relationships" xmlns:p="http://schemas.openxmlformats.org/presentationml/2006/main">
  <p:tag name="SYNOPSYS-SHAPE" val="Y"/>
</p:tagLst>
</file>

<file path=ppt/tags/tag75.xml><?xml version="1.0" encoding="utf-8"?>
<p:tagLst xmlns:a="http://schemas.openxmlformats.org/drawingml/2006/main" xmlns:r="http://schemas.openxmlformats.org/officeDocument/2006/relationships" xmlns:p="http://schemas.openxmlformats.org/presentationml/2006/main">
  <p:tag name="SYNOPSYS-SHAPE" val="Y"/>
</p:tagLst>
</file>

<file path=ppt/tags/tag76.xml><?xml version="1.0" encoding="utf-8"?>
<p:tagLst xmlns:a="http://schemas.openxmlformats.org/drawingml/2006/main" xmlns:r="http://schemas.openxmlformats.org/officeDocument/2006/relationships" xmlns:p="http://schemas.openxmlformats.org/presentationml/2006/main">
  <p:tag name="SYNOPSYS-SHAPE" val="Y"/>
</p:tagLst>
</file>

<file path=ppt/tags/tag77.xml><?xml version="1.0" encoding="utf-8"?>
<p:tagLst xmlns:a="http://schemas.openxmlformats.org/drawingml/2006/main" xmlns:r="http://schemas.openxmlformats.org/officeDocument/2006/relationships" xmlns:p="http://schemas.openxmlformats.org/presentationml/2006/main">
  <p:tag name="SYNOPSYS-SHAPE" val="Y"/>
</p:tagLst>
</file>

<file path=ppt/tags/tag78.xml><?xml version="1.0" encoding="utf-8"?>
<p:tagLst xmlns:a="http://schemas.openxmlformats.org/drawingml/2006/main" xmlns:r="http://schemas.openxmlformats.org/officeDocument/2006/relationships" xmlns:p="http://schemas.openxmlformats.org/presentationml/2006/main">
  <p:tag name="SYNOPSYS-SHAPE" val="Y"/>
</p:tagLst>
</file>

<file path=ppt/tags/tag8.xml><?xml version="1.0" encoding="utf-8"?>
<p:tagLst xmlns:a="http://schemas.openxmlformats.org/drawingml/2006/main" xmlns:r="http://schemas.openxmlformats.org/officeDocument/2006/relationships" xmlns:p="http://schemas.openxmlformats.org/presentationml/2006/main">
  <p:tag name="SYNOPSYS-TEMPLATE-001" val="12/24/2015 3:32:09 PM"/>
  <p:tag name="SYNOPSYS-SHAPE" val="Y"/>
</p:tagLst>
</file>

<file path=ppt/tags/tag9.xml><?xml version="1.0" encoding="utf-8"?>
<p:tagLst xmlns:a="http://schemas.openxmlformats.org/drawingml/2006/main" xmlns:r="http://schemas.openxmlformats.org/officeDocument/2006/relationships" xmlns:p="http://schemas.openxmlformats.org/presentationml/2006/main">
  <p:tag name="SYNOPSYS-TEMPLATE-001" val="1/6/2016 2:39:37 PM"/>
</p:tagLst>
</file>

<file path=ppt/theme/theme1.xml><?xml version="1.0" encoding="utf-8"?>
<a:theme xmlns:a="http://schemas.openxmlformats.org/drawingml/2006/main" name="Default Theme">
  <a:themeElements>
    <a:clrScheme name="Default Theme">
      <a:dk1>
        <a:sysClr val="windowText" lastClr="000000"/>
      </a:dk1>
      <a:lt1>
        <a:sysClr val="window" lastClr="FFFFFF"/>
      </a:lt1>
      <a:dk2>
        <a:srgbClr val="000000"/>
      </a:dk2>
      <a:lt2>
        <a:srgbClr val="FFFFFF"/>
      </a:lt2>
      <a:accent1>
        <a:srgbClr val="4F2683"/>
      </a:accent1>
      <a:accent2>
        <a:srgbClr val="F69008"/>
      </a:accent2>
      <a:accent3>
        <a:srgbClr val="46AA42"/>
      </a:accent3>
      <a:accent4>
        <a:srgbClr val="C41300"/>
      </a:accent4>
      <a:accent5>
        <a:srgbClr val="BCBCBC"/>
      </a:accent5>
      <a:accent6>
        <a:srgbClr val="0072AC"/>
      </a:accent6>
      <a:hlink>
        <a:srgbClr val="0000FF"/>
      </a:hlink>
      <a:folHlink>
        <a:srgbClr val="800080"/>
      </a:folHlink>
    </a:clrScheme>
    <a:fontScheme name="Default Theme">
      <a:majorFont>
        <a:latin typeface="Arial" panose="020B0604020202020204"/>
        <a:ea typeface=""/>
        <a:cs typeface=""/>
        <a:font script="Jpan" typeface="メイリオ"/>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メイリオ"/>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fault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800" dirty="0"/>
        </a:defPPr>
      </a:lstStyle>
      <a:style>
        <a:lnRef idx="2">
          <a:schemeClr val="accent1">
            <a:shade val="50000"/>
          </a:schemeClr>
        </a:lnRef>
        <a:fillRef idx="1">
          <a:schemeClr val="accent1"/>
        </a:fillRef>
        <a:effectRef idx="0">
          <a:schemeClr val="accent1"/>
        </a:effectRef>
        <a:fontRef idx="minor">
          <a:schemeClr val="lt1"/>
        </a:fontRef>
      </a:style>
    </a:spDef>
    <a:lnDef>
      <a:spPr>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800" dirty="0"/>
        </a:defPPr>
      </a:lstStyle>
    </a:txDef>
  </a:objectDefaults>
  <a:extraClrSchemeLst/>
  <a:extLst>
    <a:ext uri="{05A4C25C-085E-4340-85A3-A5531E510DB2}">
      <thm15:themeFamily xmlns:thm15="http://schemas.microsoft.com/office/thememl/2012/main" name="Default Theme" id="{6D1F9C5A-2AEA-433E-9F31-B7D4577B66E9}" vid="{EBCC1F61-21FD-4864-9BE9-BDE6511C7A94}"/>
    </a:ext>
  </a:extLst>
</a:theme>
</file>

<file path=docProps/app.xml><?xml version="1.0" encoding="utf-8"?>
<Properties xmlns="http://schemas.openxmlformats.org/officeDocument/2006/extended-properties" xmlns:vt="http://schemas.openxmlformats.org/officeDocument/2006/docPropsVTypes">
  <Template>Default Theme</Template>
  <TotalTime>1762</TotalTime>
  <Words>366</Words>
  <Application>Microsoft Office PowerPoint</Application>
  <PresentationFormat>宽屏</PresentationFormat>
  <Paragraphs>86</Paragraphs>
  <Slides>17</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17</vt:i4>
      </vt:variant>
    </vt:vector>
  </HeadingPairs>
  <TitlesOfParts>
    <vt:vector size="21" baseType="lpstr">
      <vt:lpstr>黑体</vt:lpstr>
      <vt:lpstr>Arial</vt:lpstr>
      <vt:lpstr>Wingdings</vt:lpstr>
      <vt:lpstr>Default Theme</vt:lpstr>
      <vt:lpstr>Deep Learning: -- convolutional neural network for image classification</vt:lpstr>
      <vt:lpstr>What Happened In The Year of 2012?</vt:lpstr>
      <vt:lpstr>What Is a Neuron? </vt:lpstr>
      <vt:lpstr>How To Train A Neuron?</vt:lpstr>
      <vt:lpstr>Limitation of a Neuron</vt:lpstr>
      <vt:lpstr>Why a Multi Layer Neural Network Can Predict Anything?</vt:lpstr>
      <vt:lpstr>Why we need an non-linear activation function?</vt:lpstr>
      <vt:lpstr>Build Your Own Neural Network! </vt:lpstr>
      <vt:lpstr>PowerPoint 演示文稿</vt:lpstr>
      <vt:lpstr>Convolutional Layer </vt:lpstr>
      <vt:lpstr>Convolution Neural Network</vt:lpstr>
      <vt:lpstr>Quiz </vt:lpstr>
      <vt:lpstr>Pooling layer </vt:lpstr>
      <vt:lpstr>Convolutional neural network contains: </vt:lpstr>
      <vt:lpstr>PowerPoint 演示文稿</vt:lpstr>
      <vt:lpstr>PowerPoint 演示文稿</vt:lpstr>
      <vt:lpstr>A Real Case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Yifei Huang</dc:creator>
  <cp:lastModifiedBy>echokyz@163.com</cp:lastModifiedBy>
  <cp:revision>74</cp:revision>
  <dcterms:created xsi:type="dcterms:W3CDTF">2017-05-16T01:21:07Z</dcterms:created>
  <dcterms:modified xsi:type="dcterms:W3CDTF">2017-08-23T15:12:09Z</dcterms:modified>
</cp:coreProperties>
</file>